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75" r:id="rId1"/>
    <p:sldMasterId id="2147483727" r:id="rId2"/>
    <p:sldMasterId id="2147483903" r:id="rId3"/>
    <p:sldMasterId id="2147483837" r:id="rId4"/>
  </p:sldMasterIdLst>
  <p:notesMasterIdLst>
    <p:notesMasterId r:id="rId19"/>
  </p:notesMasterIdLst>
  <p:handoutMasterIdLst>
    <p:handoutMasterId r:id="rId20"/>
  </p:handoutMasterIdLst>
  <p:sldIdLst>
    <p:sldId id="296" r:id="rId5"/>
    <p:sldId id="444" r:id="rId6"/>
    <p:sldId id="445" r:id="rId7"/>
    <p:sldId id="446" r:id="rId8"/>
    <p:sldId id="447" r:id="rId9"/>
    <p:sldId id="448" r:id="rId10"/>
    <p:sldId id="451" r:id="rId11"/>
    <p:sldId id="449" r:id="rId12"/>
    <p:sldId id="450" r:id="rId13"/>
    <p:sldId id="452" r:id="rId14"/>
    <p:sldId id="453" r:id="rId15"/>
    <p:sldId id="454" r:id="rId16"/>
    <p:sldId id="455" r:id="rId17"/>
    <p:sldId id="418" r:id="rId18"/>
  </p:sldIdLst>
  <p:sldSz cx="12192000" cy="6858000"/>
  <p:notesSz cx="6797675" cy="9928225"/>
  <p:defaultTextStyle>
    <a:defPPr marL="0" marR="0" indent="0" algn="l" defTabSz="4572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1143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2286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3429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4572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5715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6858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8001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914400" algn="ctr" defTabSz="41275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CC"/>
    <a:srgbClr val="211910"/>
    <a:srgbClr val="B7E1B8"/>
    <a:srgbClr val="ADBDEB"/>
    <a:srgbClr val="E31D10"/>
    <a:srgbClr val="291D4C"/>
    <a:srgbClr val="E30611"/>
    <a:srgbClr val="EE2023"/>
    <a:srgbClr val="EC3422"/>
    <a:srgbClr val="ED1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94"/>
  </p:normalViewPr>
  <p:slideViewPr>
    <p:cSldViewPr snapToGrid="0" snapToObjects="1" showGuides="1">
      <p:cViewPr varScale="1">
        <p:scale>
          <a:sx n="115" d="100"/>
          <a:sy n="115" d="100"/>
        </p:scale>
        <p:origin x="426" y="84"/>
      </p:cViewPr>
      <p:guideLst>
        <p:guide orient="horz" pos="2160"/>
        <p:guide pos="385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CB52AB-E89C-A34F-8AF0-9AFBAE9420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4C845B-ECCD-BE4F-A969-B334EA1993B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306F12-0AA2-1F43-BEFC-119D6BBB6D9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BE0033F-6172-AD43-890D-6172027BC8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57456E-80C1-CB43-8B0B-ABBA900CE706}" type="datetimeFigureOut">
              <a:rPr lang="ru-RU" smtClean="0"/>
              <a:pPr/>
              <a:t>09.04.2025</a:t>
            </a:fld>
            <a:endParaRPr lang="ru-RU"/>
          </a:p>
        </p:txBody>
      </p:sp>
      <p:sp>
        <p:nvSpPr>
          <p:cNvPr id="3" name="Header Placeholder 2">
            <a:extLst>
              <a:ext uri="{FF2B5EF4-FFF2-40B4-BE49-F238E27FC236}">
                <a16:creationId xmlns:a16="http://schemas.microsoft.com/office/drawing/2014/main" id="{F74DF7A7-DFD2-4445-AD1A-A327D90843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283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body" sz="quarter" idx="1"/>
          </p:nvPr>
        </p:nvSpPr>
        <p:spPr>
          <a:xfrm>
            <a:off x="906357" y="4715907"/>
            <a:ext cx="4984962" cy="44677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705643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228600" latinLnBrk="0">
      <a:lnSpc>
        <a:spcPct val="117999"/>
      </a:lnSpc>
      <a:defRPr sz="1100">
        <a:latin typeface="+mj-lt"/>
        <a:ea typeface="+mj-ea"/>
        <a:cs typeface="+mj-cs"/>
        <a:sym typeface="Helvetica Neue"/>
      </a:defRPr>
    </a:lvl1pPr>
    <a:lvl2pPr indent="114300" defTabSz="228600" latinLnBrk="0">
      <a:lnSpc>
        <a:spcPct val="117999"/>
      </a:lnSpc>
      <a:defRPr sz="1100">
        <a:latin typeface="+mj-lt"/>
        <a:ea typeface="+mj-ea"/>
        <a:cs typeface="+mj-cs"/>
        <a:sym typeface="Helvetica Neue"/>
      </a:defRPr>
    </a:lvl2pPr>
    <a:lvl3pPr indent="228600" defTabSz="228600" latinLnBrk="0">
      <a:lnSpc>
        <a:spcPct val="117999"/>
      </a:lnSpc>
      <a:defRPr sz="1100">
        <a:latin typeface="+mj-lt"/>
        <a:ea typeface="+mj-ea"/>
        <a:cs typeface="+mj-cs"/>
        <a:sym typeface="Helvetica Neue"/>
      </a:defRPr>
    </a:lvl3pPr>
    <a:lvl4pPr indent="342900" defTabSz="228600" latinLnBrk="0">
      <a:lnSpc>
        <a:spcPct val="117999"/>
      </a:lnSpc>
      <a:defRPr sz="1100">
        <a:latin typeface="+mj-lt"/>
        <a:ea typeface="+mj-ea"/>
        <a:cs typeface="+mj-cs"/>
        <a:sym typeface="Helvetica Neue"/>
      </a:defRPr>
    </a:lvl4pPr>
    <a:lvl5pPr indent="457200" defTabSz="228600" latinLnBrk="0">
      <a:lnSpc>
        <a:spcPct val="117999"/>
      </a:lnSpc>
      <a:defRPr sz="1100">
        <a:latin typeface="+mj-lt"/>
        <a:ea typeface="+mj-ea"/>
        <a:cs typeface="+mj-cs"/>
        <a:sym typeface="Helvetica Neue"/>
      </a:defRPr>
    </a:lvl5pPr>
    <a:lvl6pPr indent="571500" defTabSz="228600" latinLnBrk="0">
      <a:lnSpc>
        <a:spcPct val="117999"/>
      </a:lnSpc>
      <a:defRPr sz="1100">
        <a:latin typeface="+mj-lt"/>
        <a:ea typeface="+mj-ea"/>
        <a:cs typeface="+mj-cs"/>
        <a:sym typeface="Helvetica Neue"/>
      </a:defRPr>
    </a:lvl6pPr>
    <a:lvl7pPr indent="685800" defTabSz="228600" latinLnBrk="0">
      <a:lnSpc>
        <a:spcPct val="117999"/>
      </a:lnSpc>
      <a:defRPr sz="1100">
        <a:latin typeface="+mj-lt"/>
        <a:ea typeface="+mj-ea"/>
        <a:cs typeface="+mj-cs"/>
        <a:sym typeface="Helvetica Neue"/>
      </a:defRPr>
    </a:lvl7pPr>
    <a:lvl8pPr indent="800100" defTabSz="228600" latinLnBrk="0">
      <a:lnSpc>
        <a:spcPct val="117999"/>
      </a:lnSpc>
      <a:defRPr sz="1100">
        <a:latin typeface="+mj-lt"/>
        <a:ea typeface="+mj-ea"/>
        <a:cs typeface="+mj-cs"/>
        <a:sym typeface="Helvetica Neue"/>
      </a:defRPr>
    </a:lvl8pPr>
    <a:lvl9pPr indent="914400" defTabSz="228600" latinLnBrk="0">
      <a:lnSpc>
        <a:spcPct val="117999"/>
      </a:lnSpc>
      <a:defRPr sz="11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D3A82-A35F-9C45-A832-50098C975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726" y="1520826"/>
            <a:ext cx="7746274" cy="3816350"/>
          </a:xfrm>
          <a:prstGeom prst="rect">
            <a:avLst/>
          </a:prstGeom>
        </p:spPr>
        <p:txBody>
          <a:bodyPr anchor="b"/>
          <a:lstStyle>
            <a:lvl1pPr>
              <a:lnSpc>
                <a:spcPts val="7000"/>
              </a:lnSpc>
              <a:defRPr sz="7000" b="1" i="0" spc="0" baseline="0">
                <a:ln>
                  <a:noFill/>
                </a:ln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LOREM IPSUM DOLOR SIT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2" y="613052"/>
            <a:ext cx="4644300" cy="687014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F84BBB-00C0-3440-B83A-FD7821342B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65458" y="3592891"/>
            <a:ext cx="2677319" cy="1054100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6A0E2698-CFB4-5348-82D6-2C8B43CC18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5458" y="4762500"/>
            <a:ext cx="2677319" cy="341691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19 апреля 2019</a:t>
            </a:r>
          </a:p>
        </p:txBody>
      </p:sp>
    </p:spTree>
    <p:extLst>
      <p:ext uri="{BB962C8B-B14F-4D97-AF65-F5344CB8AC3E}">
        <p14:creationId xmlns:p14="http://schemas.microsoft.com/office/powerpoint/2010/main" val="1080114953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Par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2" y="613052"/>
            <a:ext cx="4644300" cy="687014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419358F5-8169-644A-8D56-1F7CE86586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843" y="5280590"/>
            <a:ext cx="11490490" cy="86496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DD876CB-863A-4046-AF0D-B77DC7D5D3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9269" y="3051175"/>
            <a:ext cx="7702731" cy="3058680"/>
          </a:xfrm>
          <a:prstGeom prst="rect">
            <a:avLst/>
          </a:prstGeom>
        </p:spPr>
        <p:txBody>
          <a:bodyPr/>
          <a:lstStyle>
            <a:lvl1pPr>
              <a:defRPr b="1" i="0" spc="0" baseline="0">
                <a:ln>
                  <a:noFill/>
                </a:ln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STYLE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4A397B-5F42-5E4E-A86B-3E2D9CBAB811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05357356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D3A82-A35F-9C45-A832-50098C975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1920" y="2057677"/>
            <a:ext cx="6990080" cy="3816350"/>
          </a:xfrm>
          <a:prstGeom prst="rect">
            <a:avLst/>
          </a:prstGeom>
        </p:spPr>
        <p:txBody>
          <a:bodyPr anchor="b"/>
          <a:lstStyle>
            <a:lvl1pPr>
              <a:lnSpc>
                <a:spcPts val="7000"/>
              </a:lnSpc>
              <a:defRPr sz="7000" b="1" i="0" spc="0" baseline="0">
                <a:ln>
                  <a:noFill/>
                </a:ln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LOREM IPSUM DOLOR SIT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76" y="613052"/>
            <a:ext cx="4644300" cy="687014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0D0034F-44F3-5049-9056-F0B2921A18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65458" y="4229100"/>
            <a:ext cx="2677319" cy="1054100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7056E01-AA24-DF4C-92E0-0A9736D8C2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5458" y="5398709"/>
            <a:ext cx="2677319" cy="341691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19 апреля 2019</a:t>
            </a:r>
          </a:p>
        </p:txBody>
      </p:sp>
    </p:spTree>
    <p:extLst>
      <p:ext uri="{BB962C8B-B14F-4D97-AF65-F5344CB8AC3E}">
        <p14:creationId xmlns:p14="http://schemas.microsoft.com/office/powerpoint/2010/main" val="114925591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38B032B-5FFB-A04A-A4E6-95883F5330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1920" y="1520826"/>
            <a:ext cx="6990080" cy="4353201"/>
          </a:xfrm>
          <a:prstGeom prst="rect">
            <a:avLst/>
          </a:prstGeom>
        </p:spPr>
        <p:txBody>
          <a:bodyPr anchor="b"/>
          <a:lstStyle>
            <a:lvl1pPr>
              <a:lnSpc>
                <a:spcPts val="7000"/>
              </a:lnSpc>
              <a:defRPr sz="7000" b="1" i="0" spc="0" baseline="0">
                <a:ln>
                  <a:noFill/>
                </a:ln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LOREM</a:t>
            </a:r>
            <a:r>
              <a:rPr lang="ru-RU" dirty="0"/>
              <a:t> </a:t>
            </a:r>
            <a:r>
              <a:rPr lang="en-US" dirty="0"/>
              <a:t>IPSUM DOLOR SIT</a:t>
            </a:r>
            <a:endParaRPr lang="ru-RU" dirty="0"/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78058B2E-6122-3B48-8678-E24FADE57C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76" y="613052"/>
            <a:ext cx="4644300" cy="687014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802F1ED-A156-AB49-91F0-6575089203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65458" y="4229100"/>
            <a:ext cx="2677319" cy="1054100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C2A6A85-F1E9-8445-8120-C200B598A2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5458" y="5398709"/>
            <a:ext cx="2677319" cy="341691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19 апреля 2019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CE4100-13AB-CF40-AFE6-B7D3734B3ECC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3174311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D3A82-A35F-9C45-A832-50098C975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2080" y="2068740"/>
            <a:ext cx="6979920" cy="3671660"/>
          </a:xfrm>
          <a:prstGeom prst="rect">
            <a:avLst/>
          </a:prstGeom>
        </p:spPr>
        <p:txBody>
          <a:bodyPr anchor="b"/>
          <a:lstStyle>
            <a:lvl1pPr>
              <a:lnSpc>
                <a:spcPts val="5000"/>
              </a:lnSpc>
              <a:defRPr sz="5000" b="1" i="0" spc="0" baseline="0">
                <a:ln>
                  <a:noFill/>
                </a:ln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LOREM IPSUM DOLOR SIT AMET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928" y="613052"/>
            <a:ext cx="4644300" cy="687014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57FDAA5-7831-2B46-B38B-A80F0EE48D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65458" y="4229100"/>
            <a:ext cx="2677319" cy="1054100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C460590-BBFC-EA43-930E-F3DE8442A0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5458" y="5398709"/>
            <a:ext cx="2677319" cy="341691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19 апреля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DC3F59-C317-624F-B92D-F02E566F5039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4677047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D3A82-A35F-9C45-A832-50098C975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9700" y="1520825"/>
            <a:ext cx="6972300" cy="4219575"/>
          </a:xfrm>
          <a:prstGeom prst="rect">
            <a:avLst/>
          </a:prstGeom>
        </p:spPr>
        <p:txBody>
          <a:bodyPr anchor="b"/>
          <a:lstStyle>
            <a:lvl1pPr>
              <a:lnSpc>
                <a:spcPts val="5000"/>
              </a:lnSpc>
              <a:defRPr sz="5000" b="1" i="0" spc="0" baseline="0">
                <a:ln>
                  <a:noFill/>
                </a:ln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LOREM IPSUM DOLOR SIT AMET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929" y="613052"/>
            <a:ext cx="4644300" cy="687014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B1DEC32-C90F-B643-9E98-9102FFF2A0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65458" y="4229100"/>
            <a:ext cx="2677319" cy="1054100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CB71D76B-25C9-E044-A78B-04705C0E78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5458" y="5398709"/>
            <a:ext cx="2677319" cy="341691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19 апреля 2019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7CCC36-1776-2547-9996-2EB075AD2A82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2238021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F6157B9-637D-D447-A764-5ADF89A8D8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62" r="16067" b="2660"/>
          <a:stretch/>
        </p:blipFill>
        <p:spPr>
          <a:xfrm>
            <a:off x="0" y="0"/>
            <a:ext cx="12190157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AC1BE0E-D44E-B94B-9167-60A7214B569A}"/>
              </a:ext>
            </a:extLst>
          </p:cNvPr>
          <p:cNvSpPr/>
          <p:nvPr userDrawn="1"/>
        </p:nvSpPr>
        <p:spPr>
          <a:xfrm>
            <a:off x="-19050" y="4564063"/>
            <a:ext cx="12230100" cy="231298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n-cs"/>
              <a:sym typeface="Helvetica Neue Medium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257C8E-0E13-F540-89DC-49310C8EB798}"/>
              </a:ext>
            </a:extLst>
          </p:cNvPr>
          <p:cNvSpPr/>
          <p:nvPr userDrawn="1"/>
        </p:nvSpPr>
        <p:spPr>
          <a:xfrm rot="5400000">
            <a:off x="-1115222" y="1115217"/>
            <a:ext cx="6858003" cy="4627563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84000">
                <a:schemeClr val="tx1">
                  <a:alpha val="74000"/>
                </a:schemeClr>
              </a:gs>
            </a:gsLst>
            <a:lin ang="54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n-cs"/>
              <a:sym typeface="Helvetica Neue Medium"/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28" y="613052"/>
            <a:ext cx="4644000" cy="68665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0FA6D7E-A967-604B-B7EE-9CAE5986A5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1920" y="1520826"/>
            <a:ext cx="6990080" cy="4353201"/>
          </a:xfrm>
          <a:prstGeom prst="rect">
            <a:avLst/>
          </a:prstGeom>
        </p:spPr>
        <p:txBody>
          <a:bodyPr anchor="b"/>
          <a:lstStyle>
            <a:lvl1pPr>
              <a:lnSpc>
                <a:spcPts val="7000"/>
              </a:lnSpc>
              <a:defRPr sz="7000" b="1" i="0" spc="0" baseline="0">
                <a:ln>
                  <a:noFill/>
                </a:ln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LOREM</a:t>
            </a:r>
            <a:r>
              <a:rPr lang="ru-RU" dirty="0"/>
              <a:t> </a:t>
            </a:r>
            <a:r>
              <a:rPr lang="en-US" dirty="0"/>
              <a:t>IPSUM DOLOR SIT</a:t>
            </a:r>
            <a:endParaRPr lang="ru-RU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BC7B4EF-BD39-1447-92A0-B20B7218A8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8FF1F38-4A86-E94C-A8EC-1FBE1F66F9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65458" y="4229100"/>
            <a:ext cx="2677319" cy="1054100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9E6200D-4DBD-9747-B494-A2EDF2A76C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5458" y="5398709"/>
            <a:ext cx="2677319" cy="341691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19 апреля 2019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C023FB-A814-7448-9A14-C2F77ACA927D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0321593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unset over a body of water&#10;&#10;Description automatically generated">
            <a:extLst>
              <a:ext uri="{FF2B5EF4-FFF2-40B4-BE49-F238E27FC236}">
                <a16:creationId xmlns:a16="http://schemas.microsoft.com/office/drawing/2014/main" id="{9E0EA318-FCBC-2542-869A-322D6A25B2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1"/>
            <a:ext cx="12192000" cy="687503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0257C8E-0E13-F540-89DC-49310C8EB798}"/>
              </a:ext>
            </a:extLst>
          </p:cNvPr>
          <p:cNvSpPr/>
          <p:nvPr userDrawn="1"/>
        </p:nvSpPr>
        <p:spPr>
          <a:xfrm rot="5400000">
            <a:off x="-1115222" y="1115217"/>
            <a:ext cx="6858003" cy="4627563"/>
          </a:xfrm>
          <a:prstGeom prst="rect">
            <a:avLst/>
          </a:prstGeom>
          <a:gradFill>
            <a:gsLst>
              <a:gs pos="0">
                <a:srgbClr val="291D4C">
                  <a:alpha val="0"/>
                </a:srgbClr>
              </a:gs>
              <a:gs pos="100000">
                <a:srgbClr val="291D4C"/>
              </a:gs>
            </a:gsLst>
            <a:lin ang="54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n-cs"/>
              <a:sym typeface="Helvetica Neue Medium"/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28" y="613052"/>
            <a:ext cx="4644000" cy="68665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0FA6D7E-A967-604B-B7EE-9CAE5986A5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1920" y="1520826"/>
            <a:ext cx="6990080" cy="4353201"/>
          </a:xfrm>
          <a:prstGeom prst="rect">
            <a:avLst/>
          </a:prstGeom>
        </p:spPr>
        <p:txBody>
          <a:bodyPr anchor="b"/>
          <a:lstStyle>
            <a:lvl1pPr>
              <a:lnSpc>
                <a:spcPts val="7000"/>
              </a:lnSpc>
              <a:defRPr sz="7000" b="1" i="0" spc="0" baseline="0">
                <a:ln>
                  <a:noFill/>
                </a:ln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LOREM</a:t>
            </a:r>
            <a:r>
              <a:rPr lang="ru-RU" dirty="0"/>
              <a:t> </a:t>
            </a:r>
            <a:r>
              <a:rPr lang="en-US" dirty="0"/>
              <a:t>IPSUM DOLOR SIT</a:t>
            </a:r>
            <a:endParaRPr lang="ru-RU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6E268C8-4CF1-594F-8F96-607E523758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75170016-19AD-774B-A10B-0AD58AC3AA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65458" y="4229100"/>
            <a:ext cx="2677319" cy="1054100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6E6FC33A-7223-7E4F-B596-7A96037BC7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5458" y="5398709"/>
            <a:ext cx="2677319" cy="341691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19 апреля 2019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2B3535-C8A1-ED4E-9790-0489E4F0C204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1180789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1E0D2D2-BAEA-AE46-B6C4-8C3F0829D5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17" t="15620" r="3595" b="1440"/>
          <a:stretch/>
        </p:blipFill>
        <p:spPr>
          <a:xfrm flipH="1">
            <a:off x="-19050" y="0"/>
            <a:ext cx="12230100" cy="68770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74D88F-0D61-0F43-BE72-891DDB192AB3}"/>
              </a:ext>
            </a:extLst>
          </p:cNvPr>
          <p:cNvSpPr/>
          <p:nvPr userDrawn="1"/>
        </p:nvSpPr>
        <p:spPr>
          <a:xfrm>
            <a:off x="-19050" y="4564063"/>
            <a:ext cx="12230100" cy="231298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n-cs"/>
              <a:sym typeface="Helvetica Neue Medium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257C8E-0E13-F540-89DC-49310C8EB798}"/>
              </a:ext>
            </a:extLst>
          </p:cNvPr>
          <p:cNvSpPr/>
          <p:nvPr userDrawn="1"/>
        </p:nvSpPr>
        <p:spPr>
          <a:xfrm rot="5400000">
            <a:off x="-1115222" y="1115217"/>
            <a:ext cx="6858003" cy="4627563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84000">
                <a:schemeClr val="tx1">
                  <a:alpha val="74000"/>
                </a:schemeClr>
              </a:gs>
            </a:gsLst>
            <a:lin ang="54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n-cs"/>
              <a:sym typeface="Helvetica Neue Medium"/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28" y="613052"/>
            <a:ext cx="4644000" cy="68665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0FA6D7E-A967-604B-B7EE-9CAE5986A5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1920" y="1520826"/>
            <a:ext cx="6990080" cy="4353201"/>
          </a:xfrm>
          <a:prstGeom prst="rect">
            <a:avLst/>
          </a:prstGeom>
        </p:spPr>
        <p:txBody>
          <a:bodyPr anchor="b"/>
          <a:lstStyle>
            <a:lvl1pPr>
              <a:lnSpc>
                <a:spcPts val="7000"/>
              </a:lnSpc>
              <a:defRPr sz="7000" b="1" i="0" spc="0" baseline="0">
                <a:ln>
                  <a:noFill/>
                </a:ln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LOREM</a:t>
            </a:r>
            <a:r>
              <a:rPr lang="ru-RU" dirty="0"/>
              <a:t> </a:t>
            </a:r>
            <a:r>
              <a:rPr lang="en-US" dirty="0"/>
              <a:t>IPSUM DOLOR SIT</a:t>
            </a:r>
            <a:endParaRPr lang="ru-RU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40E9D99-8C6F-0645-901C-FB5396916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D7693E5-A3A7-CA49-A531-B5885EBF5C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65458" y="4229100"/>
            <a:ext cx="2677319" cy="1054100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D6C33FF0-549C-D144-B361-3350B7E7AF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5458" y="5398709"/>
            <a:ext cx="2677319" cy="341691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19 апреля 2019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DBFF0D-5638-DC47-B4A9-D5E2133B4F3F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0462029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A3BC7A1-72F1-294A-A893-79786DB159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69" b="4984"/>
          <a:stretch/>
        </p:blipFill>
        <p:spPr>
          <a:xfrm>
            <a:off x="-19050" y="0"/>
            <a:ext cx="12230100" cy="687705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CDBDAF7-2D48-934D-B6C3-8C851C44799E}"/>
              </a:ext>
            </a:extLst>
          </p:cNvPr>
          <p:cNvSpPr/>
          <p:nvPr userDrawn="1"/>
        </p:nvSpPr>
        <p:spPr>
          <a:xfrm>
            <a:off x="-19050" y="4564063"/>
            <a:ext cx="12230100" cy="231298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n-cs"/>
              <a:sym typeface="Helvetica Neue Medium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257C8E-0E13-F540-89DC-49310C8EB798}"/>
              </a:ext>
            </a:extLst>
          </p:cNvPr>
          <p:cNvSpPr/>
          <p:nvPr userDrawn="1"/>
        </p:nvSpPr>
        <p:spPr>
          <a:xfrm rot="5400000">
            <a:off x="-1115222" y="1115217"/>
            <a:ext cx="6858003" cy="4627563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84000">
                <a:schemeClr val="tx1">
                  <a:alpha val="74000"/>
                </a:schemeClr>
              </a:gs>
            </a:gsLst>
            <a:lin ang="54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n-cs"/>
              <a:sym typeface="Helvetica Neue Medium"/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28" y="613052"/>
            <a:ext cx="4644000" cy="68665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0FA6D7E-A967-604B-B7EE-9CAE5986A5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1920" y="1520826"/>
            <a:ext cx="6990080" cy="4353201"/>
          </a:xfrm>
          <a:prstGeom prst="rect">
            <a:avLst/>
          </a:prstGeom>
        </p:spPr>
        <p:txBody>
          <a:bodyPr anchor="b"/>
          <a:lstStyle>
            <a:lvl1pPr>
              <a:lnSpc>
                <a:spcPts val="7000"/>
              </a:lnSpc>
              <a:defRPr sz="7000" b="1" i="0" spc="0" baseline="0">
                <a:ln>
                  <a:noFill/>
                </a:ln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LOREM</a:t>
            </a:r>
            <a:r>
              <a:rPr lang="ru-RU" dirty="0"/>
              <a:t> </a:t>
            </a:r>
            <a:r>
              <a:rPr lang="en-US" dirty="0"/>
              <a:t>IPSUM DOLOR SIT</a:t>
            </a:r>
            <a:endParaRPr lang="ru-RU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C5125EA-1F38-554A-A241-CA70AE34DD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DEF5E97D-6425-BB40-89E9-A01CF1A592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65458" y="4229100"/>
            <a:ext cx="2677319" cy="1054100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726B1A14-1630-4C49-A2DC-D8AC341D43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5458" y="5398709"/>
            <a:ext cx="2677319" cy="341691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19 апреля 2019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C0AE21-BCDE-1B45-B2E0-574722390101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2199279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FDD876CB-863A-4046-AF0D-B77DC7D5D3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300" y="3051175"/>
            <a:ext cx="7632700" cy="2324100"/>
          </a:xfrm>
          <a:prstGeom prst="rect">
            <a:avLst/>
          </a:prstGeom>
        </p:spPr>
        <p:txBody>
          <a:bodyPr/>
          <a:lstStyle>
            <a:lvl1pPr>
              <a:defRPr b="1" i="0" spc="0" baseline="0">
                <a:ln>
                  <a:noFill/>
                </a:ln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STYLE</a:t>
            </a: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2" y="613052"/>
            <a:ext cx="4644300" cy="687014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419358F5-8169-644A-8D56-1F7CE86586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843" y="5280590"/>
            <a:ext cx="11490490" cy="864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84D217-B6FD-F84B-884D-F0D672B2F2EF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814231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2" y="613052"/>
            <a:ext cx="4644300" cy="687014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5E0695E-B8B4-BB41-B1AA-0922B91ECB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65458" y="3592891"/>
            <a:ext cx="2677319" cy="1054100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D5823A5-9DC9-FC47-A61D-B973DFF43A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5458" y="4762500"/>
            <a:ext cx="2677319" cy="341691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19 апреля 2019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38B032B-5FFB-A04A-A4E6-95883F5330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726" y="1520826"/>
            <a:ext cx="7746274" cy="4353201"/>
          </a:xfrm>
          <a:prstGeom prst="rect">
            <a:avLst/>
          </a:prstGeom>
        </p:spPr>
        <p:txBody>
          <a:bodyPr anchor="b"/>
          <a:lstStyle>
            <a:lvl1pPr>
              <a:lnSpc>
                <a:spcPts val="7000"/>
              </a:lnSpc>
              <a:defRPr sz="7000" b="1" i="0" spc="0" baseline="0">
                <a:ln>
                  <a:noFill/>
                </a:ln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LOREM</a:t>
            </a:r>
            <a:r>
              <a:rPr lang="ru-RU" dirty="0"/>
              <a:t> </a:t>
            </a:r>
            <a:r>
              <a:rPr lang="en-US" dirty="0"/>
              <a:t>IPSUM DOLOR SIT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4AB38E-49C6-424C-BB6D-53188E8F2A55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99167115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Par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2" y="613052"/>
            <a:ext cx="4644300" cy="687014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419358F5-8169-644A-8D56-1F7CE86586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843" y="5280590"/>
            <a:ext cx="11490490" cy="86496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DD876CB-863A-4046-AF0D-B77DC7D5D3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300" y="3051175"/>
            <a:ext cx="7632700" cy="3058680"/>
          </a:xfrm>
          <a:prstGeom prst="rect">
            <a:avLst/>
          </a:prstGeom>
        </p:spPr>
        <p:txBody>
          <a:bodyPr/>
          <a:lstStyle>
            <a:lvl1pPr>
              <a:defRPr b="1" i="0" spc="0" baseline="0">
                <a:ln>
                  <a:noFill/>
                </a:ln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STYLE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C0E9E8-3938-1144-832E-27AAAD1D4294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09562588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7E91EFA-7FEC-0A43-A2D5-D22AC378C7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6538" y="2277270"/>
            <a:ext cx="9936162" cy="3816349"/>
          </a:xfrm>
        </p:spPr>
        <p:txBody>
          <a:bodyPr anchor="t">
            <a:normAutofit/>
          </a:bodyPr>
          <a:lstStyle>
            <a:lvl1pPr marL="342900" indent="-342900">
              <a:buClr>
                <a:srgbClr val="EE2023"/>
              </a:buClr>
              <a:buFont typeface="Arial" panose="020B0604020202020204" pitchFamily="34" charset="0"/>
              <a:buChar char="•"/>
              <a:defRPr sz="12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  <a:lvl2pPr marL="285750" indent="-285750">
              <a:buClr>
                <a:srgbClr val="EE2023"/>
              </a:buClr>
              <a:buFont typeface="Arial" panose="020B0604020202020204" pitchFamily="34" charset="0"/>
              <a:buChar char="•"/>
              <a:defRPr b="1">
                <a:solidFill>
                  <a:schemeClr val="tx1"/>
                </a:solidFill>
              </a:defRPr>
            </a:lvl2pPr>
            <a:lvl3pPr marL="285750" indent="-285750">
              <a:buClr>
                <a:srgbClr val="EE2023"/>
              </a:buClr>
              <a:buFont typeface="Arial" panose="020B0604020202020204" pitchFamily="34" charset="0"/>
              <a:buChar char="•"/>
              <a:defRPr b="1">
                <a:solidFill>
                  <a:schemeClr val="tx1"/>
                </a:solidFill>
              </a:defRPr>
            </a:lvl3pPr>
            <a:lvl4pPr marL="228600" indent="-228600">
              <a:buClr>
                <a:srgbClr val="EE2023"/>
              </a:buClr>
              <a:buFont typeface="Arial" panose="020B0604020202020204" pitchFamily="34" charset="0"/>
              <a:buChar char="•"/>
              <a:defRPr b="1">
                <a:solidFill>
                  <a:schemeClr val="tx1"/>
                </a:solidFill>
              </a:defRPr>
            </a:lvl4pPr>
            <a:lvl5pPr marL="171450" indent="-171450">
              <a:buClr>
                <a:srgbClr val="EE2023"/>
              </a:buClr>
              <a:buFont typeface="Arial" panose="020B0604020202020204" pitchFamily="34" charset="0"/>
              <a:buChar char="•"/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30DA2F31-1022-594F-B8AD-D15C09E92E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A5A062B-567B-EF41-BDF5-DCD8AD20E7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6380" y="571894"/>
            <a:ext cx="992632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F78B8D-B3F3-0948-BE42-6107F523180D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73960697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702A768-64AA-0845-AFC5-7B7BC0178D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843" y="4518986"/>
            <a:ext cx="11490490" cy="864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9D3A82-A35F-9C45-A832-50098C975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008" y="764382"/>
            <a:ext cx="5972247" cy="2810091"/>
          </a:xfrm>
          <a:prstGeom prst="rect">
            <a:avLst/>
          </a:prstGeom>
        </p:spPr>
        <p:txBody>
          <a:bodyPr/>
          <a:lstStyle>
            <a:lvl1pPr>
              <a:lnSpc>
                <a:spcPts val="7000"/>
              </a:lnSpc>
              <a:defRPr sz="7000" b="1" i="0" spc="0" baseline="0">
                <a:ln>
                  <a:noFill/>
                </a:ln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3 СТРОКИ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70</a:t>
            </a:r>
            <a:endParaRPr lang="ru-RU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1C38D33-DF10-7F4F-9209-6C64D696C8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9300" y="5863608"/>
            <a:ext cx="4368800" cy="288062"/>
          </a:xfrm>
          <a:prstGeom prst="rect">
            <a:avLst/>
          </a:prstGeom>
        </p:spPr>
        <p:txBody>
          <a:bodyPr lIns="0" anchor="b">
            <a:noAutofit/>
          </a:bodyPr>
          <a:lstStyle>
            <a:lvl1pPr>
              <a:defRPr sz="1600"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19 апреля 2019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8CFEDE2-8069-EF4F-AF6C-23F26EF546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9300" y="4749295"/>
            <a:ext cx="4368800" cy="1002550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1600"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ru-RU" dirty="0"/>
              <a:t>ФИО и 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43162545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Par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7A55AF-6307-8746-A13E-4985D51B59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77169" y="4241736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EA5E3BE-4FDD-6F4A-A2E2-89D975A0A63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69" y="3154906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CEBEF92-7BB0-ED4C-B41E-2510318AA1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77169" y="2073271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FEF0BC5-0AF7-2845-B87D-26245C36439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477169" y="5318175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4C112D2-12A3-1B45-9266-CAA2B0BED8B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90733" y="5318175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B937DB4-63ED-7543-8192-82719AF728B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0733" y="4241736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92F3753F-635D-3544-ADC5-6F42D9E302E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0733" y="3154906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3BFE42A7-031D-E843-8CBF-F9560939A70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090733" y="2073271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33" name="Новый бренд МТС">
            <a:extLst>
              <a:ext uri="{FF2B5EF4-FFF2-40B4-BE49-F238E27FC236}">
                <a16:creationId xmlns:a16="http://schemas.microsoft.com/office/drawing/2014/main" id="{04448189-3372-5E4A-BB95-19CA1916BD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93137" y="2144686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34" name="Новый бренд МТС">
            <a:extLst>
              <a:ext uri="{FF2B5EF4-FFF2-40B4-BE49-F238E27FC236}">
                <a16:creationId xmlns:a16="http://schemas.microsoft.com/office/drawing/2014/main" id="{2B9FA665-6B74-6D4F-B94F-9673CBEC3B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93137" y="3227301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36" name="Новый бренд МТС">
            <a:extLst>
              <a:ext uri="{FF2B5EF4-FFF2-40B4-BE49-F238E27FC236}">
                <a16:creationId xmlns:a16="http://schemas.microsoft.com/office/drawing/2014/main" id="{F815A556-57BA-4D41-A36C-4503313A3E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93137" y="5392531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24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37" name="Новый бренд МТС">
            <a:extLst>
              <a:ext uri="{FF2B5EF4-FFF2-40B4-BE49-F238E27FC236}">
                <a16:creationId xmlns:a16="http://schemas.microsoft.com/office/drawing/2014/main" id="{148BE9AD-50C1-1746-AE8A-A010A0ECAD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69907" y="2144686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24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38" name="Новый бренд МТС">
            <a:extLst>
              <a:ext uri="{FF2B5EF4-FFF2-40B4-BE49-F238E27FC236}">
                <a16:creationId xmlns:a16="http://schemas.microsoft.com/office/drawing/2014/main" id="{EF0A133A-CC4C-5A40-913A-143DAA2EE6F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69907" y="3227301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24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39" name="Новый бренд МТС">
            <a:extLst>
              <a:ext uri="{FF2B5EF4-FFF2-40B4-BE49-F238E27FC236}">
                <a16:creationId xmlns:a16="http://schemas.microsoft.com/office/drawing/2014/main" id="{D1288B40-C5F5-4740-B182-27F8BD10238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69907" y="5392531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24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40" name="Новый бренд МТС">
            <a:extLst>
              <a:ext uri="{FF2B5EF4-FFF2-40B4-BE49-F238E27FC236}">
                <a16:creationId xmlns:a16="http://schemas.microsoft.com/office/drawing/2014/main" id="{A8529481-2954-4943-BD0D-E8A19E3530A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93137" y="4309916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24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41" name="Новый бренд МТС">
            <a:extLst>
              <a:ext uri="{FF2B5EF4-FFF2-40B4-BE49-F238E27FC236}">
                <a16:creationId xmlns:a16="http://schemas.microsoft.com/office/drawing/2014/main" id="{C9C0A0F7-1904-8D48-97FD-62277BBDE0E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69907" y="4309916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24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BBA860F0-6D34-084F-BC8C-BFD01A5610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21" name="Title 6">
            <a:extLst>
              <a:ext uri="{FF2B5EF4-FFF2-40B4-BE49-F238E27FC236}">
                <a16:creationId xmlns:a16="http://schemas.microsoft.com/office/drawing/2014/main" id="{6AF895E5-A909-F542-B094-F74004061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6380" y="571894"/>
            <a:ext cx="992632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4C14BC-688F-D542-B2D9-CBE7F9B33D6C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5806050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Par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7A55AF-6307-8746-A13E-4985D51B59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77169" y="4229100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•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EA5E3BE-4FDD-6F4A-A2E2-89D975A0A63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69" y="3138055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•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CEBEF92-7BB0-ED4C-B41E-2510318AA1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77169" y="2057400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•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FEF0BC5-0AF7-2845-B87D-26245C36439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477169" y="5299364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•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4C112D2-12A3-1B45-9266-CAA2B0BED8B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90733" y="5299364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•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B937DB4-63ED-7543-8192-82719AF728B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0733" y="4229100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•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92F3753F-635D-3544-ADC5-6F42D9E302E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0733" y="3148445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•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3BFE42A7-031D-E843-8CBF-F9560939A70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090733" y="2067791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•</a:t>
            </a:r>
          </a:p>
        </p:txBody>
      </p:sp>
      <p:sp>
        <p:nvSpPr>
          <p:cNvPr id="21" name="Новый бренд МТС">
            <a:extLst>
              <a:ext uri="{FF2B5EF4-FFF2-40B4-BE49-F238E27FC236}">
                <a16:creationId xmlns:a16="http://schemas.microsoft.com/office/drawing/2014/main" id="{C4F36D7C-F143-BC42-B610-81DF4FC814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93137" y="2144686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25" name="Новый бренд МТС">
            <a:extLst>
              <a:ext uri="{FF2B5EF4-FFF2-40B4-BE49-F238E27FC236}">
                <a16:creationId xmlns:a16="http://schemas.microsoft.com/office/drawing/2014/main" id="{1CAFD018-A154-7D45-AD61-F901157E98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93137" y="3227301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26" name="Новый бренд МТС">
            <a:extLst>
              <a:ext uri="{FF2B5EF4-FFF2-40B4-BE49-F238E27FC236}">
                <a16:creationId xmlns:a16="http://schemas.microsoft.com/office/drawing/2014/main" id="{D8635280-38B6-1847-83F7-39F714BDF9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93137" y="5392531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41" name="Новый бренд МТС">
            <a:extLst>
              <a:ext uri="{FF2B5EF4-FFF2-40B4-BE49-F238E27FC236}">
                <a16:creationId xmlns:a16="http://schemas.microsoft.com/office/drawing/2014/main" id="{0A9F586A-33B5-A94E-BDEA-7187E904EA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69907" y="2144686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42" name="Новый бренд МТС">
            <a:extLst>
              <a:ext uri="{FF2B5EF4-FFF2-40B4-BE49-F238E27FC236}">
                <a16:creationId xmlns:a16="http://schemas.microsoft.com/office/drawing/2014/main" id="{82BAE4F9-D929-AD41-9186-7AF86F4AF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69907" y="3227301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43" name="Новый бренд МТС">
            <a:extLst>
              <a:ext uri="{FF2B5EF4-FFF2-40B4-BE49-F238E27FC236}">
                <a16:creationId xmlns:a16="http://schemas.microsoft.com/office/drawing/2014/main" id="{DCBB2CB7-0122-6C47-BDC6-13F8FC6FBF0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69907" y="5392531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44" name="Новый бренд МТС">
            <a:extLst>
              <a:ext uri="{FF2B5EF4-FFF2-40B4-BE49-F238E27FC236}">
                <a16:creationId xmlns:a16="http://schemas.microsoft.com/office/drawing/2014/main" id="{AE03A7EF-1A5A-E644-8E28-690DDDA32A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93137" y="4309916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45" name="Новый бренд МТС">
            <a:extLst>
              <a:ext uri="{FF2B5EF4-FFF2-40B4-BE49-F238E27FC236}">
                <a16:creationId xmlns:a16="http://schemas.microsoft.com/office/drawing/2014/main" id="{027EAD1B-22AE-904A-8D11-6E997C5EE5F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69907" y="4309916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317455D3-F3EE-D548-B245-C72AAD8FC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31" name="Title 6">
            <a:extLst>
              <a:ext uri="{FF2B5EF4-FFF2-40B4-BE49-F238E27FC236}">
                <a16:creationId xmlns:a16="http://schemas.microsoft.com/office/drawing/2014/main" id="{13C3C461-3739-644E-9208-BC17ACE115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6380" y="571894"/>
            <a:ext cx="992632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618DB52-828A-9944-9D3F-D74BAA9DD1BC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72873194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Par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5847494-E511-3840-8E59-5080A9567835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477169" y="2057400"/>
            <a:ext cx="802481" cy="795338"/>
          </a:xfrm>
        </p:spPr>
        <p:txBody>
          <a:bodyPr anchor="ctr">
            <a:normAutofit/>
          </a:bodyPr>
          <a:lstStyle>
            <a:lvl1pPr algn="ctr">
              <a:defRPr sz="1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CB8721DB-1EFC-6147-8A6F-5FA1CCD3442F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477169" y="3127664"/>
            <a:ext cx="802481" cy="795338"/>
          </a:xfrm>
        </p:spPr>
        <p:txBody>
          <a:bodyPr anchor="ctr">
            <a:normAutofit/>
          </a:bodyPr>
          <a:lstStyle>
            <a:lvl1pPr algn="ctr">
              <a:defRPr sz="1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45D13340-8F5F-B84A-905F-B28792872313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477169" y="4218710"/>
            <a:ext cx="802481" cy="795338"/>
          </a:xfrm>
        </p:spPr>
        <p:txBody>
          <a:bodyPr anchor="ctr">
            <a:normAutofit/>
          </a:bodyPr>
          <a:lstStyle>
            <a:lvl1pPr algn="ctr">
              <a:defRPr sz="1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D98452CF-E7C4-3245-9D99-8937CB49226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477169" y="5309755"/>
            <a:ext cx="802481" cy="795338"/>
          </a:xfrm>
        </p:spPr>
        <p:txBody>
          <a:bodyPr anchor="ctr">
            <a:normAutofit/>
          </a:bodyPr>
          <a:lstStyle>
            <a:lvl1pPr algn="ctr">
              <a:defRPr sz="1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6069E9D7-4BEF-0D48-97F2-098BFE7F41D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059560" y="2057400"/>
            <a:ext cx="802481" cy="795338"/>
          </a:xfrm>
        </p:spPr>
        <p:txBody>
          <a:bodyPr anchor="ctr">
            <a:normAutofit/>
          </a:bodyPr>
          <a:lstStyle>
            <a:lvl1pPr algn="ctr">
              <a:defRPr sz="1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sp>
        <p:nvSpPr>
          <p:cNvPr id="36" name="Picture Placeholder 3">
            <a:extLst>
              <a:ext uri="{FF2B5EF4-FFF2-40B4-BE49-F238E27FC236}">
                <a16:creationId xmlns:a16="http://schemas.microsoft.com/office/drawing/2014/main" id="{A697B0BE-7C51-954F-A46D-0E930214912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059560" y="3127664"/>
            <a:ext cx="802481" cy="795338"/>
          </a:xfrm>
        </p:spPr>
        <p:txBody>
          <a:bodyPr anchor="ctr">
            <a:normAutofit/>
          </a:bodyPr>
          <a:lstStyle>
            <a:lvl1pPr algn="ctr">
              <a:defRPr sz="1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0473A790-4FBB-564E-959C-077A5EFD7B3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059560" y="4218710"/>
            <a:ext cx="802481" cy="795338"/>
          </a:xfrm>
        </p:spPr>
        <p:txBody>
          <a:bodyPr anchor="ctr">
            <a:normAutofit/>
          </a:bodyPr>
          <a:lstStyle>
            <a:lvl1pPr algn="ctr">
              <a:defRPr sz="1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935208A5-8C57-244B-B770-0FB153F5887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059560" y="5309755"/>
            <a:ext cx="802481" cy="795338"/>
          </a:xfrm>
        </p:spPr>
        <p:txBody>
          <a:bodyPr anchor="ctr">
            <a:normAutofit/>
          </a:bodyPr>
          <a:lstStyle>
            <a:lvl1pPr algn="ctr">
              <a:defRPr sz="1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sp>
        <p:nvSpPr>
          <p:cNvPr id="21" name="Новый бренд МТС">
            <a:extLst>
              <a:ext uri="{FF2B5EF4-FFF2-40B4-BE49-F238E27FC236}">
                <a16:creationId xmlns:a16="http://schemas.microsoft.com/office/drawing/2014/main" id="{E2CEEB16-EA85-B746-92AD-6C2B21911A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93137" y="2144686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25" name="Новый бренд МТС">
            <a:extLst>
              <a:ext uri="{FF2B5EF4-FFF2-40B4-BE49-F238E27FC236}">
                <a16:creationId xmlns:a16="http://schemas.microsoft.com/office/drawing/2014/main" id="{EA330397-865A-9B4B-8359-AA036B4A05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93137" y="3227301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26" name="Новый бренд МТС">
            <a:extLst>
              <a:ext uri="{FF2B5EF4-FFF2-40B4-BE49-F238E27FC236}">
                <a16:creationId xmlns:a16="http://schemas.microsoft.com/office/drawing/2014/main" id="{69325EE4-03E6-464B-9EE1-0A8C2712CA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93137" y="5392531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41" name="Новый бренд МТС">
            <a:extLst>
              <a:ext uri="{FF2B5EF4-FFF2-40B4-BE49-F238E27FC236}">
                <a16:creationId xmlns:a16="http://schemas.microsoft.com/office/drawing/2014/main" id="{C2114617-EB06-DD4F-AAFD-13C29F26AE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69907" y="2144686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42" name="Новый бренд МТС">
            <a:extLst>
              <a:ext uri="{FF2B5EF4-FFF2-40B4-BE49-F238E27FC236}">
                <a16:creationId xmlns:a16="http://schemas.microsoft.com/office/drawing/2014/main" id="{299EDD4B-1D59-CE4B-8B83-0E0BEBEDC36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69907" y="3227301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43" name="Новый бренд МТС">
            <a:extLst>
              <a:ext uri="{FF2B5EF4-FFF2-40B4-BE49-F238E27FC236}">
                <a16:creationId xmlns:a16="http://schemas.microsoft.com/office/drawing/2014/main" id="{55C0CA29-7BFD-3B4B-893F-85B9378BD1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69907" y="5392531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44" name="Новый бренд МТС">
            <a:extLst>
              <a:ext uri="{FF2B5EF4-FFF2-40B4-BE49-F238E27FC236}">
                <a16:creationId xmlns:a16="http://schemas.microsoft.com/office/drawing/2014/main" id="{7D0B3219-6110-E944-BF70-0CE9FDBE0D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93137" y="4309916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45" name="Новый бренд МТС">
            <a:extLst>
              <a:ext uri="{FF2B5EF4-FFF2-40B4-BE49-F238E27FC236}">
                <a16:creationId xmlns:a16="http://schemas.microsoft.com/office/drawing/2014/main" id="{0C254055-F809-6448-8399-C50719EDDD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69907" y="4309916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605E9D9-34A8-9845-AC25-8D89EBBEC3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22" name="Title 6">
            <a:extLst>
              <a:ext uri="{FF2B5EF4-FFF2-40B4-BE49-F238E27FC236}">
                <a16:creationId xmlns:a16="http://schemas.microsoft.com/office/drawing/2014/main" id="{6D648DDB-8D2D-5B4B-A196-F22A26FC9C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6380" y="571894"/>
            <a:ext cx="992632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21835C-E6FC-8541-844E-82AB76D081A1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81767905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Par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вый бренд МТС">
            <a:extLst>
              <a:ext uri="{FF2B5EF4-FFF2-40B4-BE49-F238E27FC236}">
                <a16:creationId xmlns:a16="http://schemas.microsoft.com/office/drawing/2014/main" id="{D3F7D450-C57E-204A-81D5-F1FD0F6379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9770" y="678745"/>
            <a:ext cx="2409634" cy="461665"/>
          </a:xfrm>
          <a:prstGeom prst="rect">
            <a:avLst/>
          </a:prstGeom>
        </p:spPr>
        <p:txBody>
          <a:bodyPr wrap="none">
            <a:spAutoFit/>
          </a:bodyPr>
          <a:lstStyle>
            <a:lvl1pPr algn="l">
              <a:defRPr sz="24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Подзаголовок</a:t>
            </a:r>
            <a:endParaRPr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23103B6-E463-F44B-B177-DA7DEB84E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1040" y="1520825"/>
            <a:ext cx="9185910" cy="3584137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ts val="7000"/>
              </a:lnSpc>
              <a:defRPr sz="7000" b="1"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ЗАГОЛОВОК РАЗДЕЛА</a:t>
            </a:r>
            <a:br>
              <a:rPr lang="ru-RU" dirty="0"/>
            </a:br>
            <a:r>
              <a:rPr lang="ru-RU" dirty="0"/>
              <a:t>НЕ БОЛЕЕ 4 СТРОК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70</a:t>
            </a:r>
            <a:endParaRPr lang="ru-RU" dirty="0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86FDD53E-D4FC-E342-9D4D-114A7370F9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843" y="5280590"/>
            <a:ext cx="11490490" cy="8649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CB3AC2-8854-E64E-BE1D-05BB05EF7DC8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57780071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ar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8E278718-BBF2-C343-8D84-451A06BD46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843" y="5280590"/>
            <a:ext cx="11490490" cy="864967"/>
          </a:xfrm>
          <a:prstGeom prst="rect">
            <a:avLst/>
          </a:prstGeom>
        </p:spPr>
      </p:pic>
      <p:sp>
        <p:nvSpPr>
          <p:cNvPr id="34" name="Новый бренд МТС"/>
          <p:cNvSpPr>
            <a:spLocks noGrp="1"/>
          </p:cNvSpPr>
          <p:nvPr>
            <p:ph type="body" sz="quarter" idx="14"/>
          </p:nvPr>
        </p:nvSpPr>
        <p:spPr>
          <a:xfrm>
            <a:off x="1519952" y="5614347"/>
            <a:ext cx="2417650" cy="384721"/>
          </a:xfrm>
          <a:prstGeom prst="rect">
            <a:avLst/>
          </a:prstGeom>
        </p:spPr>
        <p:txBody>
          <a:bodyPr wrap="none">
            <a:spAutoFit/>
          </a:bodyPr>
          <a:lstStyle>
            <a:lvl1pPr algn="l">
              <a:defRPr sz="19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dirty="0" err="1"/>
              <a:t>Новый</a:t>
            </a:r>
            <a:r>
              <a:rPr dirty="0"/>
              <a:t> </a:t>
            </a:r>
            <a:r>
              <a:rPr dirty="0" err="1"/>
              <a:t>бренд</a:t>
            </a:r>
            <a:r>
              <a:rPr dirty="0"/>
              <a:t> МТС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23103B6-E463-F44B-B177-DA7DEB84E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0422" y="2201069"/>
            <a:ext cx="9185910" cy="2119760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ts val="7000"/>
              </a:lnSpc>
              <a:defRPr sz="7000" b="1"/>
            </a:lvl1pPr>
          </a:lstStyle>
          <a:p>
            <a:r>
              <a:rPr lang="ru-RU" dirty="0"/>
              <a:t>ЗАГОЛОВОК РАЗДЕЛА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70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101776-9694-7742-AC46-A3F6E0788997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37940706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Par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8D1D6EA0-CEDE-D046-B9A9-C8526AC269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843" y="5280590"/>
            <a:ext cx="11490490" cy="864967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505B5473-A274-C340-B267-DCA3B5D50F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5300" y="764381"/>
            <a:ext cx="7633494" cy="571261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ts val="7000"/>
              </a:lnSpc>
              <a:defRPr sz="8500" b="1"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ЗАГОЛОВОК РАЗДЕЛА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5360B9-0443-5747-A0C9-77728530E6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6293" y="764382"/>
            <a:ext cx="3059906" cy="5329238"/>
          </a:xfrm>
        </p:spPr>
        <p:txBody>
          <a:bodyPr anchor="ctr">
            <a:noAutofit/>
          </a:bodyPr>
          <a:lstStyle>
            <a:lvl1pPr marL="0" marR="0" indent="0" algn="ctr" defTabSz="412750" rtl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20000" b="1" i="0" u="none" strike="noStrike" cap="none" spc="0" normalizeH="0" baseline="0" dirty="0">
                <a:ln>
                  <a:noFill/>
                </a:ln>
                <a:solidFill>
                  <a:srgbClr val="E30611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7E1AAD-2CBB-0349-9AB3-A32D34847B68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5354767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Par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7E91EFA-7FEC-0A43-A2D5-D22AC378C7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6538" y="2277270"/>
            <a:ext cx="9936162" cy="3816349"/>
          </a:xfrm>
        </p:spPr>
        <p:txBody>
          <a:bodyPr anchor="t">
            <a:normAutofit/>
          </a:bodyPr>
          <a:lstStyle>
            <a:lvl1pPr marL="342900" indent="-342900">
              <a:buClr>
                <a:srgbClr val="EE2023"/>
              </a:buClr>
              <a:buFont typeface="Arial" panose="020B0604020202020204" pitchFamily="34" charset="0"/>
              <a:buChar char="•"/>
              <a:defRPr sz="12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  <a:lvl2pPr marL="285750" indent="-285750">
              <a:buClr>
                <a:srgbClr val="EE2023"/>
              </a:buClr>
              <a:buFont typeface="Arial" panose="020B0604020202020204" pitchFamily="34" charset="0"/>
              <a:buChar char="•"/>
              <a:defRPr b="1">
                <a:solidFill>
                  <a:schemeClr val="tx1"/>
                </a:solidFill>
              </a:defRPr>
            </a:lvl2pPr>
            <a:lvl3pPr marL="285750" indent="-285750">
              <a:buClr>
                <a:srgbClr val="EE2023"/>
              </a:buClr>
              <a:buFont typeface="Arial" panose="020B0604020202020204" pitchFamily="34" charset="0"/>
              <a:buChar char="•"/>
              <a:defRPr b="1">
                <a:solidFill>
                  <a:schemeClr val="tx1"/>
                </a:solidFill>
              </a:defRPr>
            </a:lvl3pPr>
            <a:lvl4pPr marL="228600" indent="-228600">
              <a:buClr>
                <a:srgbClr val="EE2023"/>
              </a:buClr>
              <a:buFont typeface="Arial" panose="020B0604020202020204" pitchFamily="34" charset="0"/>
              <a:buChar char="•"/>
              <a:defRPr b="1">
                <a:solidFill>
                  <a:schemeClr val="tx1"/>
                </a:solidFill>
              </a:defRPr>
            </a:lvl4pPr>
            <a:lvl5pPr marL="171450" indent="-171450">
              <a:buClr>
                <a:srgbClr val="EE2023"/>
              </a:buClr>
              <a:buFont typeface="Arial" panose="020B0604020202020204" pitchFamily="34" charset="0"/>
              <a:buChar char="•"/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30DA2F31-1022-594F-B8AD-D15C09E92E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00B3824-7B81-3241-991F-F73CE866D3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6380" y="571894"/>
            <a:ext cx="992632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AA2DA5-CA51-9E43-8114-9057496F3CE2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4154913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D3A82-A35F-9C45-A832-50098C975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851" y="1520826"/>
            <a:ext cx="7720149" cy="3671660"/>
          </a:xfrm>
          <a:prstGeom prst="rect">
            <a:avLst/>
          </a:prstGeom>
        </p:spPr>
        <p:txBody>
          <a:bodyPr anchor="b"/>
          <a:lstStyle>
            <a:lvl1pPr>
              <a:lnSpc>
                <a:spcPts val="5000"/>
              </a:lnSpc>
              <a:defRPr sz="5000" b="1" i="0" spc="0" baseline="0">
                <a:ln>
                  <a:noFill/>
                </a:ln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LOREM IPSUM DOLOR SIT AMET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2" y="613052"/>
            <a:ext cx="4644300" cy="687014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57FDAA5-7831-2B46-B38B-A80F0EE48D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65458" y="3592891"/>
            <a:ext cx="2677319" cy="1054100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C460590-BBFC-EA43-930E-F3DE8442A0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5458" y="4762500"/>
            <a:ext cx="2677319" cy="341691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19 апреля 2019</a:t>
            </a:r>
          </a:p>
        </p:txBody>
      </p:sp>
    </p:spTree>
    <p:extLst>
      <p:ext uri="{BB962C8B-B14F-4D97-AF65-F5344CB8AC3E}">
        <p14:creationId xmlns:p14="http://schemas.microsoft.com/office/powerpoint/2010/main" val="3959791351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Par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E8323F-1274-FE48-AB43-C1F11401E3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06538" y="2277269"/>
            <a:ext cx="9936162" cy="3816350"/>
          </a:xfrm>
        </p:spPr>
        <p:txBody>
          <a:bodyPr anchor="ctr"/>
          <a:lstStyle>
            <a:lvl1pPr algn="ctr">
              <a:defRPr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AE0F926-E63D-BE4E-8D55-05565B3E7D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1B264826-529B-B64F-B5C6-FCA8B15E11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6380" y="571894"/>
            <a:ext cx="992632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651DAA-8015-5E4F-82A2-EE8842124A31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4035688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Par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E8323F-1274-FE48-AB43-C1F11401E3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06538" y="2277269"/>
            <a:ext cx="9936162" cy="2303463"/>
          </a:xfrm>
        </p:spPr>
        <p:txBody>
          <a:bodyPr anchor="ctr"/>
          <a:lstStyle>
            <a:lvl1pPr algn="ctr">
              <a:defRPr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4394C6-6CB3-414D-980E-E55C69C693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06538" y="4889501"/>
            <a:ext cx="9936162" cy="1204119"/>
          </a:xfrm>
        </p:spPr>
        <p:txBody>
          <a:bodyPr anchor="t">
            <a:normAutofit/>
          </a:bodyPr>
          <a:lstStyle>
            <a:lvl1pPr>
              <a:defRPr sz="1200" b="1"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A63CF5B-431E-9C49-ACD1-E6B459EC23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552C986-38CF-A44E-A318-385C56E9A0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6380" y="571894"/>
            <a:ext cx="992632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45823C-3384-F041-A004-130EBB4F31F6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064483047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Par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E8323F-1274-FE48-AB43-C1F11401E3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06538" y="2277269"/>
            <a:ext cx="6101556" cy="3816350"/>
          </a:xfrm>
        </p:spPr>
        <p:txBody>
          <a:bodyPr anchor="ctr"/>
          <a:lstStyle>
            <a:lvl1pPr algn="ctr">
              <a:defRPr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4394C6-6CB3-414D-980E-E55C69C693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0" y="2277270"/>
            <a:ext cx="3060700" cy="3816350"/>
          </a:xfrm>
        </p:spPr>
        <p:txBody>
          <a:bodyPr lIns="72000" anchor="t">
            <a:normAutofit/>
          </a:bodyPr>
          <a:lstStyle>
            <a:lvl1pPr>
              <a:defRPr sz="1200" b="1"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67B300F-4B1E-9F40-8CD6-21D34295BE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E3406C4-4E95-8C48-81D5-7B2DB6D329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6380" y="571894"/>
            <a:ext cx="992632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20BCC6-E707-C84A-8E2F-55F7BB6EAEEB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89319965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Par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64E4D4CB-1300-134C-8543-5FC129510DBF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506538" y="2277269"/>
            <a:ext cx="9936162" cy="3816350"/>
          </a:xfrm>
        </p:spPr>
        <p:txBody>
          <a:bodyPr anchor="ctr"/>
          <a:lstStyle>
            <a:lvl1pPr algn="ctr">
              <a:defRPr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28CA2DB-E957-394D-B51D-9A609E3AB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AA8CD9BE-D6DA-324C-ABEA-56CAE6FC43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6380" y="571894"/>
            <a:ext cx="992632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F9EB92-8D7F-8945-A3E8-60D8137D3E04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18338467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Par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64E4D4CB-1300-134C-8543-5FC129510DBF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506538" y="2277269"/>
            <a:ext cx="9936162" cy="2286000"/>
          </a:xfrm>
        </p:spPr>
        <p:txBody>
          <a:bodyPr anchor="ctr"/>
          <a:lstStyle>
            <a:lvl1pPr algn="ctr">
              <a:defRPr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0EA5E0-6CE3-A34E-8DE7-1987BDF197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06538" y="4872038"/>
            <a:ext cx="9936162" cy="1221581"/>
          </a:xfrm>
        </p:spPr>
        <p:txBody>
          <a:bodyPr anchor="t">
            <a:normAutofit/>
          </a:bodyPr>
          <a:lstStyle>
            <a:lvl1pPr>
              <a:defRPr sz="1200" b="1"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A589E97-FBCD-8942-8CAD-C1ADCC1563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6358FE0-218F-AC40-95E6-B92EF3793E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6380" y="571894"/>
            <a:ext cx="992632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399B0D-9EBC-4844-A849-E63E3FF604E5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12236392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Par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64E4D4CB-1300-134C-8543-5FC129510DBF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506538" y="2277269"/>
            <a:ext cx="6101556" cy="3816350"/>
          </a:xfrm>
        </p:spPr>
        <p:txBody>
          <a:bodyPr anchor="ctr"/>
          <a:lstStyle>
            <a:lvl1pPr algn="ctr">
              <a:defRPr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0EA5E0-6CE3-A34E-8DE7-1987BDF197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0" y="2277269"/>
            <a:ext cx="3060700" cy="3816351"/>
          </a:xfrm>
        </p:spPr>
        <p:txBody>
          <a:bodyPr lIns="72000" anchor="t">
            <a:normAutofit/>
          </a:bodyPr>
          <a:lstStyle>
            <a:lvl1pPr>
              <a:defRPr sz="1200" b="1"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9B88618-576E-7D4C-B52B-A165A15690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CC532F9-36B0-CB43-93E2-649319AFA0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6380" y="571894"/>
            <a:ext cx="992632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262431-F8A0-1D40-BFB2-8C6198B88F29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088149731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Par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D1BCA763-FD75-6049-B7F8-A5ADAB15B67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506538" y="2277269"/>
            <a:ext cx="9936161" cy="3816350"/>
          </a:xfrm>
        </p:spPr>
        <p:txBody>
          <a:bodyPr anchor="ctr"/>
          <a:lstStyle>
            <a:lvl1pPr algn="ctr">
              <a:defRPr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99505A6-04A2-FF4D-8B2B-681D7F0AF9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17C930D8-50B1-854A-850D-70903557E4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6380" y="571894"/>
            <a:ext cx="992632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47BC73-2F44-6444-BE1D-10A2D5A92790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70348923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Par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0EA5E0-6CE3-A34E-8DE7-1987BDF197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06538" y="4889501"/>
            <a:ext cx="9936162" cy="1204119"/>
          </a:xfrm>
        </p:spPr>
        <p:txBody>
          <a:bodyPr anchor="t">
            <a:normAutofit/>
          </a:bodyPr>
          <a:lstStyle>
            <a:lvl1pPr>
              <a:defRPr sz="1200" b="1"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CE539725-06A8-F14F-95E3-C78D46209C25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1506538" y="2277269"/>
            <a:ext cx="9936162" cy="2303463"/>
          </a:xfrm>
        </p:spPr>
        <p:txBody>
          <a:bodyPr anchor="ctr"/>
          <a:lstStyle>
            <a:lvl1pPr algn="ctr">
              <a:defRPr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1B74F79-16E8-D346-ABF0-C18F08EBDE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E4D348A-7567-8349-9C15-0764775D8F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6380" y="571894"/>
            <a:ext cx="992632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22EB2E-E357-0D43-9969-5FF16C160807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6731699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Par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DDBCAFBD-2662-B64C-ABF3-3BCF09B6C6C7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1506538" y="2277269"/>
            <a:ext cx="6101556" cy="3816350"/>
          </a:xfrm>
        </p:spPr>
        <p:txBody>
          <a:bodyPr anchor="ctr"/>
          <a:lstStyle>
            <a:lvl1pPr algn="ctr">
              <a:defRPr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66401E99-56B0-F940-9B91-DD5CC41D93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22D26EF-2BB3-8444-9051-3BB8F8AFC9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6380" y="571894"/>
            <a:ext cx="992632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7835A3-1D2B-3441-BE1F-99993F94406F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64490AE-F3A7-C046-9F5F-47CA6D9D15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0" y="2277269"/>
            <a:ext cx="3060700" cy="3816351"/>
          </a:xfrm>
        </p:spPr>
        <p:txBody>
          <a:bodyPr lIns="72000" anchor="t">
            <a:normAutofit/>
          </a:bodyPr>
          <a:lstStyle>
            <a:lvl1pPr>
              <a:defRPr sz="1200" b="1"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243543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Par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0EA5E0-6CE3-A34E-8DE7-1987BDF197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4580732"/>
            <a:ext cx="5346700" cy="1512888"/>
          </a:xfrm>
        </p:spPr>
        <p:txBody>
          <a:bodyPr anchor="t">
            <a:normAutofit/>
          </a:bodyPr>
          <a:lstStyle>
            <a:lvl1pPr>
              <a:defRPr sz="1600" b="1"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7724C89-18B3-A94D-884D-9FFA5DB5A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3C052A2-70B8-6241-A0CF-2EC769D42F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6380" y="571894"/>
            <a:ext cx="992632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FD7658-BAA1-7243-BC8D-D0998BF803C6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887415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D3A82-A35F-9C45-A832-50098C975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851" y="1520825"/>
            <a:ext cx="7720149" cy="4219575"/>
          </a:xfrm>
          <a:prstGeom prst="rect">
            <a:avLst/>
          </a:prstGeom>
        </p:spPr>
        <p:txBody>
          <a:bodyPr anchor="b"/>
          <a:lstStyle>
            <a:lvl1pPr>
              <a:lnSpc>
                <a:spcPts val="5000"/>
              </a:lnSpc>
              <a:defRPr sz="5000" b="1" i="0" spc="0" baseline="0">
                <a:ln>
                  <a:noFill/>
                </a:ln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LOREM IPSUM DOLOR SIT AMET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2" y="613052"/>
            <a:ext cx="4644300" cy="687014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56C3205-F04C-8444-9090-77E3017FFC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65458" y="3592891"/>
            <a:ext cx="2677319" cy="1054100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B815328-AB68-BC48-85AB-6D766634E1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5458" y="4762500"/>
            <a:ext cx="2677319" cy="341691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19 апреля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A55BBD-D6FA-E44B-94C5-F8FA36E94994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8892599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B716574F-E7B5-754B-BE28-D290384423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843" y="5280590"/>
            <a:ext cx="11490490" cy="864967"/>
          </a:xfrm>
          <a:prstGeom prst="rect">
            <a:avLst/>
          </a:prstGeom>
        </p:spPr>
      </p:pic>
      <p:sp>
        <p:nvSpPr>
          <p:cNvPr id="34" name="Новый бренд МТС"/>
          <p:cNvSpPr>
            <a:spLocks noGrp="1"/>
          </p:cNvSpPr>
          <p:nvPr>
            <p:ph type="body" sz="quarter" idx="14"/>
          </p:nvPr>
        </p:nvSpPr>
        <p:spPr>
          <a:xfrm>
            <a:off x="728890" y="5644438"/>
            <a:ext cx="2417650" cy="384721"/>
          </a:xfrm>
          <a:prstGeom prst="rect">
            <a:avLst/>
          </a:prstGeom>
        </p:spPr>
        <p:txBody>
          <a:bodyPr wrap="none">
            <a:spAutoFit/>
          </a:bodyPr>
          <a:lstStyle>
            <a:lvl1pPr algn="l">
              <a:defRPr sz="1900">
                <a:solidFill>
                  <a:srgbClr val="FFFFFF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dirty="0" err="1"/>
              <a:t>Новый</a:t>
            </a:r>
            <a:r>
              <a:rPr dirty="0"/>
              <a:t> </a:t>
            </a:r>
            <a:r>
              <a:rPr dirty="0" err="1"/>
              <a:t>бренд</a:t>
            </a:r>
            <a:r>
              <a:rPr dirty="0"/>
              <a:t> МТС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94C552-8C05-4B40-BE5D-8FDF5F541E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9300" y="2277269"/>
            <a:ext cx="6807994" cy="2286000"/>
          </a:xfrm>
        </p:spPr>
        <p:txBody>
          <a:bodyPr anchor="t">
            <a:normAutofit/>
          </a:bodyPr>
          <a:lstStyle>
            <a:lvl1pPr marL="342900" indent="-342900">
              <a:buClr>
                <a:srgbClr val="ED1C24"/>
              </a:buClr>
              <a:buFont typeface="Arial" panose="020B0604020202020204" pitchFamily="34" charset="0"/>
              <a:buChar char="•"/>
              <a:defRPr sz="1200"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  <a:lvl2pPr marL="285750" indent="-285750">
              <a:buClr>
                <a:srgbClr val="ED1C24"/>
              </a:buClr>
              <a:buFont typeface="Arial" panose="020B0604020202020204" pitchFamily="34" charset="0"/>
              <a:buChar char="•"/>
              <a:defRPr/>
            </a:lvl2pPr>
            <a:lvl3pPr marL="285750" indent="-285750">
              <a:buClr>
                <a:srgbClr val="ED1C24"/>
              </a:buClr>
              <a:buFont typeface="Arial" panose="020B0604020202020204" pitchFamily="34" charset="0"/>
              <a:buChar char="•"/>
              <a:defRPr/>
            </a:lvl3pPr>
            <a:lvl4pPr marL="228600" indent="-228600">
              <a:buClr>
                <a:srgbClr val="ED1C24"/>
              </a:buClr>
              <a:buFont typeface="Arial" panose="020B0604020202020204" pitchFamily="34" charset="0"/>
              <a:buChar char="•"/>
              <a:defRPr/>
            </a:lvl4pPr>
            <a:lvl5pPr marL="171450" indent="-171450">
              <a:buClr>
                <a:srgbClr val="ED1C24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21959DCA-D265-1347-8980-6C7DB340C8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300" y="571894"/>
            <a:ext cx="992632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4E2D5A-10ED-AB4F-817F-D5754EEEFA68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39342226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Par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7E91EFA-7FEC-0A43-A2D5-D22AC378C7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6538" y="2277269"/>
            <a:ext cx="9936162" cy="3816350"/>
          </a:xfrm>
        </p:spPr>
        <p:txBody>
          <a:bodyPr anchor="t">
            <a:normAutofit/>
          </a:bodyPr>
          <a:lstStyle>
            <a:lvl1pPr>
              <a:defRPr sz="12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161E534-98E1-9640-B221-92E9F5FA67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E9D7F91-E5BA-F341-A852-E62CBBFFA7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6380" y="571894"/>
            <a:ext cx="992632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ABE936-44D9-6841-A48B-73F7B71938ED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7013343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Par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5064C05-E44F-FD42-8F6C-5EE59B896BD6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1506538" y="2277269"/>
            <a:ext cx="5345906" cy="3816350"/>
          </a:xfrm>
        </p:spPr>
        <p:txBody>
          <a:bodyPr anchor="ctr"/>
          <a:lstStyle>
            <a:lvl1pPr algn="ctr">
              <a:defRPr>
                <a:solidFill>
                  <a:schemeClr val="bg1">
                    <a:alpha val="50000"/>
                  </a:schemeClr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en-US" dirty="0"/>
              <a:t>Chart</a:t>
            </a:r>
            <a:endParaRPr lang="ru-RU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943375F-128A-6240-BD8D-43B1141F3E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08094" y="3051175"/>
            <a:ext cx="3834606" cy="2286000"/>
          </a:xfrm>
        </p:spPr>
        <p:txBody>
          <a:bodyPr anchor="t">
            <a:normAutofit/>
          </a:bodyPr>
          <a:lstStyle>
            <a:lvl1pPr>
              <a:defRPr sz="12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07E3DE4-5B56-1C4A-BC4F-D2D591BF53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93EE216-1A16-7E47-ABE1-855D3A0D2B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6380" y="571894"/>
            <a:ext cx="992632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ACB567-69AB-2B42-9459-5E284CDFE9D0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63724675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Par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E9269D78-5C09-9F41-A835-32E36F011CF7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1506538" y="2277269"/>
            <a:ext cx="9948862" cy="3816350"/>
          </a:xfrm>
        </p:spPr>
        <p:txBody>
          <a:bodyPr anchor="ctr"/>
          <a:lstStyle>
            <a:lvl1pPr algn="ctr">
              <a:defRPr>
                <a:solidFill>
                  <a:schemeClr val="bg1">
                    <a:alpha val="51000"/>
                  </a:schemeClr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en-US" dirty="0"/>
              <a:t>Table</a:t>
            </a:r>
            <a:endParaRPr lang="ru-RU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1EE2DDF-51AE-A24A-920B-1FE8308148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6B8D3B0E-1592-A44A-B258-EF09CA8AD3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6380" y="571894"/>
            <a:ext cx="992632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D2DD83-D440-6642-805C-A7BDCC1B9536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42129836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Par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476DB32-43B4-B743-86B0-C23657D70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8458" b="9880"/>
          <a:stretch/>
        </p:blipFill>
        <p:spPr>
          <a:xfrm>
            <a:off x="9774044" y="764382"/>
            <a:ext cx="2417956" cy="394908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943375F-128A-6240-BD8D-43B1141F3E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69906" y="3806825"/>
            <a:ext cx="4572794" cy="2286000"/>
          </a:xfrm>
        </p:spPr>
        <p:txBody>
          <a:bodyPr anchor="t">
            <a:normAutofit/>
          </a:bodyPr>
          <a:lstStyle>
            <a:lvl1pPr>
              <a:defRPr sz="12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  <a:lvl2pPr>
              <a:defRPr sz="12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2pPr>
            <a:lvl3pPr>
              <a:defRPr sz="12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3pPr>
            <a:lvl4pPr>
              <a:defRPr sz="12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4pPr>
            <a:lvl5pPr>
              <a:defRPr sz="12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F685A7D-55FA-1F40-AA6D-E96F6CE54F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858000"/>
          </a:xfrm>
        </p:spPr>
        <p:txBody>
          <a:bodyPr anchor="ctr"/>
          <a:lstStyle>
            <a:lvl1pPr algn="ctr">
              <a:defRPr>
                <a:solidFill>
                  <a:schemeClr val="bg1">
                    <a:alpha val="50000"/>
                  </a:schemeClr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3A0ADE13-A7C5-C645-AD41-75D2D90228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69907" y="2277269"/>
            <a:ext cx="4554537" cy="1504925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ts val="3800"/>
              </a:lnSpc>
              <a:defRPr sz="28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en-US" dirty="0"/>
              <a:t>CLICK TO EDIT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E50DCB-6B96-D843-BBF0-EFBF1CA60576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6686512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Par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B7E9B546-9441-CB48-A184-878A9C9A49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4552950"/>
            <a:ext cx="6096000" cy="2287588"/>
          </a:xfrm>
          <a:ln w="63500">
            <a:solidFill>
              <a:schemeClr val="tx1"/>
            </a:solidFill>
          </a:ln>
        </p:spPr>
        <p:txBody>
          <a:bodyPr anchor="ctr"/>
          <a:lstStyle>
            <a:lvl1pPr algn="ctr">
              <a:defRPr>
                <a:solidFill>
                  <a:schemeClr val="bg1">
                    <a:alpha val="50000"/>
                  </a:schemeClr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943375F-128A-6240-BD8D-43B1141F3E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06538" y="2277269"/>
            <a:ext cx="3833019" cy="3815556"/>
          </a:xfrm>
        </p:spPr>
        <p:txBody>
          <a:bodyPr>
            <a:normAutofit/>
          </a:bodyPr>
          <a:lstStyle>
            <a:lvl1pPr>
              <a:defRPr sz="12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  <a:lvl2pPr>
              <a:defRPr sz="12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2pPr>
            <a:lvl3pPr>
              <a:defRPr sz="12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3pPr>
            <a:lvl4pPr>
              <a:defRPr sz="12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4pPr>
            <a:lvl5pPr>
              <a:defRPr sz="12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92E3BB7C-17AB-1F4A-9421-314026B04A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2286000"/>
            <a:ext cx="3060700" cy="2266950"/>
          </a:xfrm>
          <a:ln w="63500">
            <a:solidFill>
              <a:schemeClr val="tx1"/>
            </a:solidFill>
          </a:ln>
        </p:spPr>
        <p:txBody>
          <a:bodyPr anchor="ctr"/>
          <a:lstStyle>
            <a:lvl1pPr algn="ctr">
              <a:defRPr>
                <a:solidFill>
                  <a:schemeClr val="bg1">
                    <a:alpha val="50000"/>
                  </a:schemeClr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E01DE758-7FE8-6A4D-95EB-E658F91CA8C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44000" y="2305050"/>
            <a:ext cx="3048000" cy="2247900"/>
          </a:xfrm>
          <a:ln w="63500">
            <a:solidFill>
              <a:schemeClr val="tx1"/>
            </a:solidFill>
          </a:ln>
        </p:spPr>
        <p:txBody>
          <a:bodyPr anchor="ctr"/>
          <a:lstStyle>
            <a:lvl1pPr algn="ctr">
              <a:defRPr>
                <a:solidFill>
                  <a:schemeClr val="bg1">
                    <a:alpha val="50000"/>
                  </a:schemeClr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E8CD5CF-F6CE-774A-A2FD-14436ED74C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05107BB1-F3F7-EE45-9E7C-3236750A2A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6380" y="571894"/>
            <a:ext cx="992632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07465C-73AC-C447-B3C7-D9FF7BF0B2DB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97847869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702A768-64AA-0845-AFC5-7B7BC0178D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843" y="4518986"/>
            <a:ext cx="11490490" cy="864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9D3A82-A35F-9C45-A832-50098C975E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008" y="764382"/>
            <a:ext cx="5972247" cy="2810091"/>
          </a:xfrm>
          <a:prstGeom prst="rect">
            <a:avLst/>
          </a:prstGeom>
        </p:spPr>
        <p:txBody>
          <a:bodyPr/>
          <a:lstStyle>
            <a:lvl1pPr>
              <a:lnSpc>
                <a:spcPts val="7000"/>
              </a:lnSpc>
              <a:defRPr sz="7000" b="1" i="0" spc="150">
                <a:ln>
                  <a:noFill/>
                </a:ln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3 СТРОКИ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70</a:t>
            </a:r>
            <a:endParaRPr lang="ru-RU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1C38D33-DF10-7F4F-9209-6C64D696C8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9300" y="5863608"/>
            <a:ext cx="4368800" cy="288062"/>
          </a:xfrm>
          <a:prstGeom prst="rect">
            <a:avLst/>
          </a:prstGeom>
        </p:spPr>
        <p:txBody>
          <a:bodyPr lIns="0" anchor="b">
            <a:noAutofit/>
          </a:bodyPr>
          <a:lstStyle>
            <a:lvl1pPr>
              <a:defRPr sz="1600"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19 апреля 2019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8CFEDE2-8069-EF4F-AF6C-23F26EF546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9300" y="4749295"/>
            <a:ext cx="4368800" cy="1002550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1600"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/>
            </a:r>
            <a:br>
              <a:rPr lang="ru-RU" dirty="0"/>
            </a:br>
            <a:r>
              <a:rPr lang="ru-RU" dirty="0"/>
              <a:t>ФИО и 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3695250796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7A55AF-6307-8746-A13E-4985D51B59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77169" y="4241736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EA5E3BE-4FDD-6F4A-A2E2-89D975A0A63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69" y="3154906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CEBEF92-7BB0-ED4C-B41E-2510318AA1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77169" y="2073271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FEF0BC5-0AF7-2845-B87D-26245C36439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477169" y="5318175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4C112D2-12A3-1B45-9266-CAA2B0BED8B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90733" y="5318175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B937DB4-63ED-7543-8192-82719AF728B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0733" y="4241736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92F3753F-635D-3544-ADC5-6F42D9E302E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0733" y="3154906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3BFE42A7-031D-E843-8CBF-F9560939A70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090733" y="2073271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33" name="Новый бренд МТС">
            <a:extLst>
              <a:ext uri="{FF2B5EF4-FFF2-40B4-BE49-F238E27FC236}">
                <a16:creationId xmlns:a16="http://schemas.microsoft.com/office/drawing/2014/main" id="{04448189-3372-5E4A-BB95-19CA1916BD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93137" y="2144686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34" name="Новый бренд МТС">
            <a:extLst>
              <a:ext uri="{FF2B5EF4-FFF2-40B4-BE49-F238E27FC236}">
                <a16:creationId xmlns:a16="http://schemas.microsoft.com/office/drawing/2014/main" id="{2B9FA665-6B74-6D4F-B94F-9673CBEC3B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93137" y="3227301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36" name="Новый бренд МТС">
            <a:extLst>
              <a:ext uri="{FF2B5EF4-FFF2-40B4-BE49-F238E27FC236}">
                <a16:creationId xmlns:a16="http://schemas.microsoft.com/office/drawing/2014/main" id="{F815A556-57BA-4D41-A36C-4503313A3E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93137" y="5392531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37" name="Новый бренд МТС">
            <a:extLst>
              <a:ext uri="{FF2B5EF4-FFF2-40B4-BE49-F238E27FC236}">
                <a16:creationId xmlns:a16="http://schemas.microsoft.com/office/drawing/2014/main" id="{148BE9AD-50C1-1746-AE8A-A010A0ECAD4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69907" y="2144686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38" name="Новый бренд МТС">
            <a:extLst>
              <a:ext uri="{FF2B5EF4-FFF2-40B4-BE49-F238E27FC236}">
                <a16:creationId xmlns:a16="http://schemas.microsoft.com/office/drawing/2014/main" id="{EF0A133A-CC4C-5A40-913A-143DAA2EE6F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69907" y="3227301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39" name="Новый бренд МТС">
            <a:extLst>
              <a:ext uri="{FF2B5EF4-FFF2-40B4-BE49-F238E27FC236}">
                <a16:creationId xmlns:a16="http://schemas.microsoft.com/office/drawing/2014/main" id="{D1288B40-C5F5-4740-B182-27F8BD10238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69907" y="5392531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40" name="Новый бренд МТС">
            <a:extLst>
              <a:ext uri="{FF2B5EF4-FFF2-40B4-BE49-F238E27FC236}">
                <a16:creationId xmlns:a16="http://schemas.microsoft.com/office/drawing/2014/main" id="{A8529481-2954-4943-BD0D-E8A19E3530A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93137" y="4309916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41" name="Новый бренд МТС">
            <a:extLst>
              <a:ext uri="{FF2B5EF4-FFF2-40B4-BE49-F238E27FC236}">
                <a16:creationId xmlns:a16="http://schemas.microsoft.com/office/drawing/2014/main" id="{C9C0A0F7-1904-8D48-97FD-62277BBDE0E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69907" y="4309916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BBA860F0-6D34-084F-BC8C-BFD01A5610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21" name="Title 6">
            <a:extLst>
              <a:ext uri="{FF2B5EF4-FFF2-40B4-BE49-F238E27FC236}">
                <a16:creationId xmlns:a16="http://schemas.microsoft.com/office/drawing/2014/main" id="{BB436F9E-97B1-2C48-BE56-CA37C7F79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6380" y="571894"/>
            <a:ext cx="992632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AE63D6-E67F-A24B-9234-780954DDAAA6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90901055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7A55AF-6307-8746-A13E-4985D51B595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77169" y="4229100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•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EA5E3BE-4FDD-6F4A-A2E2-89D975A0A63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69" y="3138055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•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CEBEF92-7BB0-ED4C-B41E-2510318AA1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477169" y="2057400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•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FEF0BC5-0AF7-2845-B87D-26245C36439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477169" y="5299364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•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4C112D2-12A3-1B45-9266-CAA2B0BED8B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90733" y="5299364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•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AB937DB4-63ED-7543-8192-82719AF728B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0733" y="4229100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•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92F3753F-635D-3544-ADC5-6F42D9E302E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0733" y="3148445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•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3BFE42A7-031D-E843-8CBF-F9560939A70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090733" y="2067791"/>
            <a:ext cx="802481" cy="785019"/>
          </a:xfrm>
        </p:spPr>
        <p:txBody>
          <a:bodyPr anchor="ctr">
            <a:normAutofit/>
          </a:bodyPr>
          <a:lstStyle>
            <a:lvl1pPr algn="ctr">
              <a:defRPr sz="4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•</a:t>
            </a:r>
          </a:p>
        </p:txBody>
      </p:sp>
      <p:sp>
        <p:nvSpPr>
          <p:cNvPr id="21" name="Новый бренд МТС">
            <a:extLst>
              <a:ext uri="{FF2B5EF4-FFF2-40B4-BE49-F238E27FC236}">
                <a16:creationId xmlns:a16="http://schemas.microsoft.com/office/drawing/2014/main" id="{C4F36D7C-F143-BC42-B610-81DF4FC814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93137" y="2144686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25" name="Новый бренд МТС">
            <a:extLst>
              <a:ext uri="{FF2B5EF4-FFF2-40B4-BE49-F238E27FC236}">
                <a16:creationId xmlns:a16="http://schemas.microsoft.com/office/drawing/2014/main" id="{1CAFD018-A154-7D45-AD61-F901157E98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93137" y="3227301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26" name="Новый бренд МТС">
            <a:extLst>
              <a:ext uri="{FF2B5EF4-FFF2-40B4-BE49-F238E27FC236}">
                <a16:creationId xmlns:a16="http://schemas.microsoft.com/office/drawing/2014/main" id="{D8635280-38B6-1847-83F7-39F714BDF9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93137" y="5392531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41" name="Новый бренд МТС">
            <a:extLst>
              <a:ext uri="{FF2B5EF4-FFF2-40B4-BE49-F238E27FC236}">
                <a16:creationId xmlns:a16="http://schemas.microsoft.com/office/drawing/2014/main" id="{0A9F586A-33B5-A94E-BDEA-7187E904EA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69907" y="2144686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42" name="Новый бренд МТС">
            <a:extLst>
              <a:ext uri="{FF2B5EF4-FFF2-40B4-BE49-F238E27FC236}">
                <a16:creationId xmlns:a16="http://schemas.microsoft.com/office/drawing/2014/main" id="{82BAE4F9-D929-AD41-9186-7AF86F4AF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69907" y="3227301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43" name="Новый бренд МТС">
            <a:extLst>
              <a:ext uri="{FF2B5EF4-FFF2-40B4-BE49-F238E27FC236}">
                <a16:creationId xmlns:a16="http://schemas.microsoft.com/office/drawing/2014/main" id="{DCBB2CB7-0122-6C47-BDC6-13F8FC6FBF0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69907" y="5392531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44" name="Новый бренд МТС">
            <a:extLst>
              <a:ext uri="{FF2B5EF4-FFF2-40B4-BE49-F238E27FC236}">
                <a16:creationId xmlns:a16="http://schemas.microsoft.com/office/drawing/2014/main" id="{AE03A7EF-1A5A-E644-8E28-690DDDA32A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93137" y="4309916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45" name="Новый бренд МТС">
            <a:extLst>
              <a:ext uri="{FF2B5EF4-FFF2-40B4-BE49-F238E27FC236}">
                <a16:creationId xmlns:a16="http://schemas.microsoft.com/office/drawing/2014/main" id="{027EAD1B-22AE-904A-8D11-6E997C5EE5F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69907" y="4309916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317455D3-F3EE-D548-B245-C72AAD8FC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31" name="Title 6">
            <a:extLst>
              <a:ext uri="{FF2B5EF4-FFF2-40B4-BE49-F238E27FC236}">
                <a16:creationId xmlns:a16="http://schemas.microsoft.com/office/drawing/2014/main" id="{89090FEA-FEF1-5244-85BF-8F13B787D0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6380" y="571894"/>
            <a:ext cx="992632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E5F151-8601-5446-94D5-86712120E0DA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59803037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5847494-E511-3840-8E59-5080A9567835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477169" y="2057400"/>
            <a:ext cx="802481" cy="795338"/>
          </a:xfrm>
        </p:spPr>
        <p:txBody>
          <a:bodyPr anchor="ctr">
            <a:normAutofit/>
          </a:bodyPr>
          <a:lstStyle>
            <a:lvl1pPr algn="ctr">
              <a:defRPr sz="1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CB8721DB-1EFC-6147-8A6F-5FA1CCD3442F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477169" y="3127664"/>
            <a:ext cx="802481" cy="795338"/>
          </a:xfrm>
        </p:spPr>
        <p:txBody>
          <a:bodyPr anchor="ctr">
            <a:normAutofit/>
          </a:bodyPr>
          <a:lstStyle>
            <a:lvl1pPr algn="ctr">
              <a:defRPr sz="1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45D13340-8F5F-B84A-905F-B28792872313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477169" y="4218710"/>
            <a:ext cx="802481" cy="795338"/>
          </a:xfrm>
        </p:spPr>
        <p:txBody>
          <a:bodyPr anchor="ctr">
            <a:normAutofit/>
          </a:bodyPr>
          <a:lstStyle>
            <a:lvl1pPr algn="ctr">
              <a:defRPr sz="1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D98452CF-E7C4-3245-9D99-8937CB492264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477169" y="5309755"/>
            <a:ext cx="802481" cy="795338"/>
          </a:xfrm>
        </p:spPr>
        <p:txBody>
          <a:bodyPr anchor="ctr">
            <a:normAutofit/>
          </a:bodyPr>
          <a:lstStyle>
            <a:lvl1pPr algn="ctr">
              <a:defRPr sz="1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6069E9D7-4BEF-0D48-97F2-098BFE7F41D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059560" y="2057400"/>
            <a:ext cx="802481" cy="795338"/>
          </a:xfrm>
        </p:spPr>
        <p:txBody>
          <a:bodyPr anchor="ctr">
            <a:normAutofit/>
          </a:bodyPr>
          <a:lstStyle>
            <a:lvl1pPr algn="ctr">
              <a:defRPr sz="1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sp>
        <p:nvSpPr>
          <p:cNvPr id="36" name="Picture Placeholder 3">
            <a:extLst>
              <a:ext uri="{FF2B5EF4-FFF2-40B4-BE49-F238E27FC236}">
                <a16:creationId xmlns:a16="http://schemas.microsoft.com/office/drawing/2014/main" id="{A697B0BE-7C51-954F-A46D-0E9302149128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059560" y="3127664"/>
            <a:ext cx="802481" cy="795338"/>
          </a:xfrm>
        </p:spPr>
        <p:txBody>
          <a:bodyPr anchor="ctr">
            <a:normAutofit/>
          </a:bodyPr>
          <a:lstStyle>
            <a:lvl1pPr algn="ctr">
              <a:defRPr sz="1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0473A790-4FBB-564E-959C-077A5EFD7B39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059560" y="4218710"/>
            <a:ext cx="802481" cy="795338"/>
          </a:xfrm>
        </p:spPr>
        <p:txBody>
          <a:bodyPr anchor="ctr">
            <a:normAutofit/>
          </a:bodyPr>
          <a:lstStyle>
            <a:lvl1pPr algn="ctr">
              <a:defRPr sz="1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935208A5-8C57-244B-B770-0FB153F5887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059560" y="5309755"/>
            <a:ext cx="802481" cy="795338"/>
          </a:xfrm>
        </p:spPr>
        <p:txBody>
          <a:bodyPr anchor="ctr">
            <a:normAutofit/>
          </a:bodyPr>
          <a:lstStyle>
            <a:lvl1pPr algn="ctr">
              <a:defRPr sz="1000" b="1" i="0">
                <a:solidFill>
                  <a:srgbClr val="EC3422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sp>
        <p:nvSpPr>
          <p:cNvPr id="21" name="Новый бренд МТС">
            <a:extLst>
              <a:ext uri="{FF2B5EF4-FFF2-40B4-BE49-F238E27FC236}">
                <a16:creationId xmlns:a16="http://schemas.microsoft.com/office/drawing/2014/main" id="{E2CEEB16-EA85-B746-92AD-6C2B21911A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93137" y="2144686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25" name="Новый бренд МТС">
            <a:extLst>
              <a:ext uri="{FF2B5EF4-FFF2-40B4-BE49-F238E27FC236}">
                <a16:creationId xmlns:a16="http://schemas.microsoft.com/office/drawing/2014/main" id="{EA330397-865A-9B4B-8359-AA036B4A05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93137" y="3227301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26" name="Новый бренд МТС">
            <a:extLst>
              <a:ext uri="{FF2B5EF4-FFF2-40B4-BE49-F238E27FC236}">
                <a16:creationId xmlns:a16="http://schemas.microsoft.com/office/drawing/2014/main" id="{69325EE4-03E6-464B-9EE1-0A8C2712CA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93137" y="5392531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41" name="Новый бренд МТС">
            <a:extLst>
              <a:ext uri="{FF2B5EF4-FFF2-40B4-BE49-F238E27FC236}">
                <a16:creationId xmlns:a16="http://schemas.microsoft.com/office/drawing/2014/main" id="{C2114617-EB06-DD4F-AAFD-13C29F26AE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69907" y="2144686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42" name="Новый бренд МТС">
            <a:extLst>
              <a:ext uri="{FF2B5EF4-FFF2-40B4-BE49-F238E27FC236}">
                <a16:creationId xmlns:a16="http://schemas.microsoft.com/office/drawing/2014/main" id="{299EDD4B-1D59-CE4B-8B83-0E0BEBEDC36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69907" y="3227301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43" name="Новый бренд МТС">
            <a:extLst>
              <a:ext uri="{FF2B5EF4-FFF2-40B4-BE49-F238E27FC236}">
                <a16:creationId xmlns:a16="http://schemas.microsoft.com/office/drawing/2014/main" id="{55C0CA29-7BFD-3B4B-893F-85B9378BD1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69907" y="5392531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44" name="Новый бренд МТС">
            <a:extLst>
              <a:ext uri="{FF2B5EF4-FFF2-40B4-BE49-F238E27FC236}">
                <a16:creationId xmlns:a16="http://schemas.microsoft.com/office/drawing/2014/main" id="{7D0B3219-6110-E944-BF70-0CE9FDBE0D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93137" y="4309916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sp>
        <p:nvSpPr>
          <p:cNvPr id="45" name="Новый бренд МТС">
            <a:extLst>
              <a:ext uri="{FF2B5EF4-FFF2-40B4-BE49-F238E27FC236}">
                <a16:creationId xmlns:a16="http://schemas.microsoft.com/office/drawing/2014/main" id="{0C254055-F809-6448-8399-C50719EDDD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69907" y="4309916"/>
            <a:ext cx="311490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2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Название раздела </a:t>
            </a:r>
            <a:br>
              <a:rPr lang="ru-RU" dirty="0"/>
            </a:br>
            <a:r>
              <a:rPr lang="ru-RU" dirty="0"/>
              <a:t>Шрифт 12 </a:t>
            </a:r>
            <a:r>
              <a:rPr lang="en-US" dirty="0"/>
              <a:t>pt. </a:t>
            </a:r>
            <a:r>
              <a:rPr lang="ru-RU" dirty="0"/>
              <a:t>Максимальный размер — три строки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605E9D9-34A8-9845-AC25-8D89EBBEC3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22" name="Title 6">
            <a:extLst>
              <a:ext uri="{FF2B5EF4-FFF2-40B4-BE49-F238E27FC236}">
                <a16:creationId xmlns:a16="http://schemas.microsoft.com/office/drawing/2014/main" id="{E3DE3323-0D1A-E240-8744-8F0F250563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6380" y="571894"/>
            <a:ext cx="992632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A73521-174C-7F43-BA48-FDB9941280F4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5066072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 pag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76A4BF6-79D6-8F49-B8C8-178632E47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62" r="16067" b="2660"/>
          <a:stretch/>
        </p:blipFill>
        <p:spPr>
          <a:xfrm>
            <a:off x="0" y="0"/>
            <a:ext cx="12190157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E0DC572-2F6D-DD47-948F-68092E928D6F}"/>
              </a:ext>
            </a:extLst>
          </p:cNvPr>
          <p:cNvSpPr/>
          <p:nvPr userDrawn="1"/>
        </p:nvSpPr>
        <p:spPr>
          <a:xfrm>
            <a:off x="-19050" y="4564063"/>
            <a:ext cx="12230100" cy="231298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n-cs"/>
              <a:sym typeface="Helvetica Neue Medium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59A79C8C-5B35-984D-A8C3-21075CC8CD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843" y="5280590"/>
            <a:ext cx="11490490" cy="86496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02" y="613052"/>
            <a:ext cx="4644000" cy="686653"/>
          </a:xfrm>
          <a:prstGeom prst="rect">
            <a:avLst/>
          </a:prstGeom>
        </p:spPr>
      </p:pic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067B6C43-2E54-2C43-B85D-F8D4572F42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65458" y="3592891"/>
            <a:ext cx="2677319" cy="1054100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2EAF83E-89DC-9747-97CB-9B58541E8B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5458" y="4762500"/>
            <a:ext cx="2677319" cy="341691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19 апреля 2019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6EBCFB9-5B44-3849-847A-66372F120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726" y="1520826"/>
            <a:ext cx="7746274" cy="4353201"/>
          </a:xfrm>
          <a:prstGeom prst="rect">
            <a:avLst/>
          </a:prstGeom>
        </p:spPr>
        <p:txBody>
          <a:bodyPr anchor="b"/>
          <a:lstStyle>
            <a:lvl1pPr>
              <a:lnSpc>
                <a:spcPts val="7000"/>
              </a:lnSpc>
              <a:defRPr sz="7000" b="1" i="0" spc="0" baseline="0">
                <a:ln>
                  <a:noFill/>
                </a:ln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LOREM</a:t>
            </a:r>
            <a:r>
              <a:rPr lang="ru-RU" dirty="0"/>
              <a:t> </a:t>
            </a:r>
            <a:r>
              <a:rPr lang="en-US" dirty="0"/>
              <a:t>IPSUM DOLOR SIT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55268C-AC77-7448-B6F9-622D8BC3B0F9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40740387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вый бренд МТС">
            <a:extLst>
              <a:ext uri="{FF2B5EF4-FFF2-40B4-BE49-F238E27FC236}">
                <a16:creationId xmlns:a16="http://schemas.microsoft.com/office/drawing/2014/main" id="{D3F7D450-C57E-204A-81D5-F1FD0F6379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9770" y="678745"/>
            <a:ext cx="2342308" cy="461665"/>
          </a:xfrm>
          <a:prstGeom prst="rect">
            <a:avLst/>
          </a:prstGeom>
        </p:spPr>
        <p:txBody>
          <a:bodyPr wrap="none">
            <a:sp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Подзаголовок</a:t>
            </a:r>
            <a:endParaRPr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23103B6-E463-F44B-B177-DA7DEB84E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1040" y="1520825"/>
            <a:ext cx="9185910" cy="3584137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ts val="7000"/>
              </a:lnSpc>
              <a:defRPr sz="7000" b="1"/>
            </a:lvl1pPr>
          </a:lstStyle>
          <a:p>
            <a:r>
              <a:rPr lang="ru-RU" dirty="0"/>
              <a:t>ЗАГОЛОВОК РАЗДЕЛА</a:t>
            </a:r>
            <a:br>
              <a:rPr lang="ru-RU" dirty="0"/>
            </a:br>
            <a:r>
              <a:rPr lang="ru-RU" dirty="0"/>
              <a:t>НЕ БОЛЕЕ 4 СТРОК</a:t>
            </a:r>
            <a:br>
              <a:rPr lang="ru-RU" dirty="0"/>
            </a:br>
            <a:r>
              <a:rPr lang="ru-RU" dirty="0"/>
              <a:t>ШРИФТ 140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86FDD53E-D4FC-E342-9D4D-114A7370F9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843" y="5280590"/>
            <a:ext cx="11490490" cy="8649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8E07C3-36D7-784D-A110-7AF88CB23548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5922420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8E278718-BBF2-C343-8D84-451A06BD46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843" y="5280590"/>
            <a:ext cx="11490490" cy="864967"/>
          </a:xfrm>
          <a:prstGeom prst="rect">
            <a:avLst/>
          </a:prstGeom>
        </p:spPr>
      </p:pic>
      <p:sp>
        <p:nvSpPr>
          <p:cNvPr id="34" name="Новый бренд МТС"/>
          <p:cNvSpPr>
            <a:spLocks noGrp="1"/>
          </p:cNvSpPr>
          <p:nvPr>
            <p:ph type="body" sz="quarter" idx="14"/>
          </p:nvPr>
        </p:nvSpPr>
        <p:spPr>
          <a:xfrm>
            <a:off x="1519952" y="5614347"/>
            <a:ext cx="2417650" cy="384721"/>
          </a:xfrm>
          <a:prstGeom prst="rect">
            <a:avLst/>
          </a:prstGeom>
        </p:spPr>
        <p:txBody>
          <a:bodyPr wrap="none">
            <a:spAutoFit/>
          </a:bodyPr>
          <a:lstStyle>
            <a:lvl1pPr algn="l">
              <a:defRPr sz="19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dirty="0" err="1"/>
              <a:t>Новый</a:t>
            </a:r>
            <a:r>
              <a:rPr dirty="0"/>
              <a:t> </a:t>
            </a:r>
            <a:r>
              <a:rPr dirty="0" err="1"/>
              <a:t>бренд</a:t>
            </a:r>
            <a:r>
              <a:rPr dirty="0"/>
              <a:t> МТС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23103B6-E463-F44B-B177-DA7DEB84E3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0422" y="2201069"/>
            <a:ext cx="9185910" cy="2119760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ts val="7000"/>
              </a:lnSpc>
              <a:defRPr sz="7000" b="1"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ЗАГОЛОВОК РАЗДЕЛА</a:t>
            </a:r>
            <a:br>
              <a:rPr lang="ru-RU" dirty="0"/>
            </a:br>
            <a:r>
              <a:rPr lang="ru-RU" dirty="0"/>
              <a:t>ШРИФТ 140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C60D5E-5607-6449-A12C-23AD02BA2291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38838904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8D1D6EA0-CEDE-D046-B9A9-C8526AC269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843" y="5280590"/>
            <a:ext cx="11490490" cy="864967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505B5473-A274-C340-B267-DCA3B5D50F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5300" y="764381"/>
            <a:ext cx="7633494" cy="5712619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ts val="7000"/>
              </a:lnSpc>
              <a:defRPr sz="8500" b="1"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ЗАГОЛОВОК РАЗДЕЛА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5360B9-0443-5747-A0C9-77728530E6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6293" y="764382"/>
            <a:ext cx="3059906" cy="5329238"/>
          </a:xfrm>
        </p:spPr>
        <p:txBody>
          <a:bodyPr anchor="ctr">
            <a:noAutofit/>
          </a:bodyPr>
          <a:lstStyle>
            <a:lvl1pPr marL="0" marR="0" indent="0" algn="ctr" defTabSz="412750" rtl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 sz="20000" b="1" i="0" u="none" strike="noStrike" cap="none" spc="0" normalizeH="0" baseline="0" dirty="0">
                <a:ln>
                  <a:noFill/>
                </a:ln>
                <a:solidFill>
                  <a:srgbClr val="E30611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  <a:sym typeface="Helvetica Neue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F17321-9F1E-F14B-9B7E-E804235EC50D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17587659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7E91EFA-7FEC-0A43-A2D5-D22AC378C7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6538" y="2277270"/>
            <a:ext cx="9936162" cy="3816349"/>
          </a:xfrm>
        </p:spPr>
        <p:txBody>
          <a:bodyPr anchor="t">
            <a:normAutofit/>
          </a:bodyPr>
          <a:lstStyle>
            <a:lvl1pPr marL="342900" indent="-342900">
              <a:buClr>
                <a:srgbClr val="EE2023"/>
              </a:buClr>
              <a:buFont typeface="Arial" panose="020B0604020202020204" pitchFamily="34" charset="0"/>
              <a:buChar char="•"/>
              <a:defRPr sz="12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  <a:lvl2pPr marL="285750" indent="-285750">
              <a:buClr>
                <a:srgbClr val="EE2023"/>
              </a:buClr>
              <a:buFont typeface="Arial" panose="020B0604020202020204" pitchFamily="34" charset="0"/>
              <a:buChar char="•"/>
              <a:defRPr b="1">
                <a:solidFill>
                  <a:schemeClr val="tx1"/>
                </a:solidFill>
              </a:defRPr>
            </a:lvl2pPr>
            <a:lvl3pPr marL="285750" indent="-285750">
              <a:buClr>
                <a:srgbClr val="EE2023"/>
              </a:buClr>
              <a:buFont typeface="Arial" panose="020B0604020202020204" pitchFamily="34" charset="0"/>
              <a:buChar char="•"/>
              <a:defRPr b="1">
                <a:solidFill>
                  <a:schemeClr val="tx1"/>
                </a:solidFill>
              </a:defRPr>
            </a:lvl3pPr>
            <a:lvl4pPr marL="228600" indent="-228600">
              <a:buClr>
                <a:srgbClr val="EE2023"/>
              </a:buClr>
              <a:buFont typeface="Arial" panose="020B0604020202020204" pitchFamily="34" charset="0"/>
              <a:buChar char="•"/>
              <a:defRPr b="1">
                <a:solidFill>
                  <a:schemeClr val="tx1"/>
                </a:solidFill>
              </a:defRPr>
            </a:lvl4pPr>
            <a:lvl5pPr marL="171450" indent="-171450">
              <a:buClr>
                <a:srgbClr val="EE2023"/>
              </a:buClr>
              <a:buFont typeface="Arial" panose="020B0604020202020204" pitchFamily="34" charset="0"/>
              <a:buChar char="•"/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30DA2F31-1022-594F-B8AD-D15C09E92E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A5A062B-567B-EF41-BDF5-DCD8AD20E7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6380" y="571894"/>
            <a:ext cx="992632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F78B8D-B3F3-0948-BE42-6107F523180D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08418367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E8323F-1274-FE48-AB43-C1F11401E3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06538" y="2277269"/>
            <a:ext cx="9936162" cy="3816350"/>
          </a:xfrm>
        </p:spPr>
        <p:txBody>
          <a:bodyPr anchor="ctr"/>
          <a:lstStyle>
            <a:lvl1pPr algn="ctr">
              <a:defRPr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AE0F926-E63D-BE4E-8D55-05565B3E7D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F99538E1-A0F8-1049-A77B-0F75785852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6380" y="571894"/>
            <a:ext cx="992632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830C61-0EF2-4E40-B024-2B917726C608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28060838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E8323F-1274-FE48-AB43-C1F11401E3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06538" y="2277269"/>
            <a:ext cx="9936162" cy="2303463"/>
          </a:xfrm>
        </p:spPr>
        <p:txBody>
          <a:bodyPr anchor="ctr"/>
          <a:lstStyle>
            <a:lvl1pPr algn="ctr">
              <a:defRPr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4394C6-6CB3-414D-980E-E55C69C693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06538" y="4889501"/>
            <a:ext cx="9936162" cy="1204119"/>
          </a:xfrm>
        </p:spPr>
        <p:txBody>
          <a:bodyPr anchor="t">
            <a:normAutofit/>
          </a:bodyPr>
          <a:lstStyle>
            <a:lvl1pPr>
              <a:defRPr sz="1200" b="1"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A63CF5B-431E-9C49-ACD1-E6B459EC23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5F5A89D-A42B-C54D-AA0C-57E0D6EB47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6380" y="571894"/>
            <a:ext cx="992632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E092AD-CB50-BD41-8993-1647C8A06A4D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25183710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E8323F-1274-FE48-AB43-C1F11401E3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06538" y="2277269"/>
            <a:ext cx="6101556" cy="3816350"/>
          </a:xfrm>
        </p:spPr>
        <p:txBody>
          <a:bodyPr anchor="ctr"/>
          <a:lstStyle>
            <a:lvl1pPr algn="ctr">
              <a:defRPr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E4394C6-6CB3-414D-980E-E55C69C693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0" y="2277270"/>
            <a:ext cx="3060700" cy="3816350"/>
          </a:xfrm>
        </p:spPr>
        <p:txBody>
          <a:bodyPr lIns="72000" anchor="t">
            <a:normAutofit/>
          </a:bodyPr>
          <a:lstStyle>
            <a:lvl1pPr>
              <a:defRPr sz="1200" b="1"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67B300F-4B1E-9F40-8CD6-21D34295BE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C317951-D545-F640-A959-2D184C33FF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6380" y="571894"/>
            <a:ext cx="992632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35307B-35DB-014F-9C9C-4D87CBDBF800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76898865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64E4D4CB-1300-134C-8543-5FC129510DBF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506538" y="2277269"/>
            <a:ext cx="9936162" cy="3816350"/>
          </a:xfrm>
        </p:spPr>
        <p:txBody>
          <a:bodyPr anchor="ctr"/>
          <a:lstStyle>
            <a:lvl1pPr algn="ctr">
              <a:defRPr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28CA2DB-E957-394D-B51D-9A609E3AB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5119482A-3AAC-1347-8F03-10CFCEEE42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6380" y="571894"/>
            <a:ext cx="992632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C674F9-EC8D-7545-8B4D-B1C4041C0641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94674505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64E4D4CB-1300-134C-8543-5FC129510DBF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506538" y="2277269"/>
            <a:ext cx="9936162" cy="2286000"/>
          </a:xfrm>
        </p:spPr>
        <p:txBody>
          <a:bodyPr anchor="ctr"/>
          <a:lstStyle>
            <a:lvl1pPr algn="ctr">
              <a:defRPr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0EA5E0-6CE3-A34E-8DE7-1987BDF197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06538" y="4872038"/>
            <a:ext cx="9936162" cy="1221581"/>
          </a:xfrm>
        </p:spPr>
        <p:txBody>
          <a:bodyPr anchor="t">
            <a:normAutofit/>
          </a:bodyPr>
          <a:lstStyle>
            <a:lvl1pPr>
              <a:defRPr sz="1200" b="1"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A589E97-FBCD-8942-8CAD-C1ADCC1563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A894B4C-B2E2-B94A-A0F7-842F78CD82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6380" y="571894"/>
            <a:ext cx="992632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67DF87-3AC6-CD4E-8D60-72ED7AFDA68D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98340098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64E4D4CB-1300-134C-8543-5FC129510DBF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506538" y="2277269"/>
            <a:ext cx="6101556" cy="3816350"/>
          </a:xfrm>
        </p:spPr>
        <p:txBody>
          <a:bodyPr anchor="ctr"/>
          <a:lstStyle>
            <a:lvl1pPr algn="ctr">
              <a:defRPr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0EA5E0-6CE3-A34E-8DE7-1987BDF197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0" y="2277269"/>
            <a:ext cx="3060700" cy="3816351"/>
          </a:xfrm>
        </p:spPr>
        <p:txBody>
          <a:bodyPr lIns="72000" anchor="t">
            <a:normAutofit/>
          </a:bodyPr>
          <a:lstStyle>
            <a:lvl1pPr>
              <a:defRPr sz="1200" b="1"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9B88618-576E-7D4C-B52B-A165A15690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F5859EE-F7E0-234D-81E4-405496274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6380" y="571894"/>
            <a:ext cx="992632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71FD39-9CB4-AD4C-A6CB-1DDC2543B81D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565801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Par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unset over a body of water&#10;&#10;Description automatically generated">
            <a:extLst>
              <a:ext uri="{FF2B5EF4-FFF2-40B4-BE49-F238E27FC236}">
                <a16:creationId xmlns:a16="http://schemas.microsoft.com/office/drawing/2014/main" id="{11942062-6D5D-7549-9735-43BD44B774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1"/>
            <a:ext cx="12192000" cy="687503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7A742717-004D-BA49-A7A2-3FF95BE613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843" y="5280590"/>
            <a:ext cx="11490490" cy="86496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02" y="613052"/>
            <a:ext cx="4644000" cy="686653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BECC96E-6B06-0648-A582-7E4B6D110A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65458" y="3592891"/>
            <a:ext cx="2677319" cy="1054100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683C7AB-77F0-8449-A5CB-E1758F73FA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5458" y="4762500"/>
            <a:ext cx="2677319" cy="341691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19 апреля 2019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B96B365-BDAD-124B-9AF7-81EE9AEC59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" y="1520826"/>
            <a:ext cx="7741920" cy="4353201"/>
          </a:xfrm>
          <a:prstGeom prst="rect">
            <a:avLst/>
          </a:prstGeom>
        </p:spPr>
        <p:txBody>
          <a:bodyPr anchor="b"/>
          <a:lstStyle>
            <a:lvl1pPr>
              <a:lnSpc>
                <a:spcPts val="7000"/>
              </a:lnSpc>
              <a:defRPr sz="7000" b="1" i="0" spc="0" baseline="0">
                <a:ln>
                  <a:noFill/>
                </a:ln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LOREM</a:t>
            </a:r>
            <a:r>
              <a:rPr lang="ru-RU" dirty="0"/>
              <a:t> </a:t>
            </a:r>
            <a:r>
              <a:rPr lang="en-US" dirty="0"/>
              <a:t>IPSUM DOLOR SIT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20DBFD-AE95-9142-A6FA-1630CBA37B1B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62857283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D1BCA763-FD75-6049-B7F8-A5ADAB15B67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506538" y="2277269"/>
            <a:ext cx="9936161" cy="3816350"/>
          </a:xfrm>
        </p:spPr>
        <p:txBody>
          <a:bodyPr anchor="ctr"/>
          <a:lstStyle>
            <a:lvl1pPr algn="ctr">
              <a:defRPr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99505A6-04A2-FF4D-8B2B-681D7F0AF9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AE5C08F1-4181-1941-998E-B99D87601A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6380" y="571894"/>
            <a:ext cx="992632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1BC37B-42B8-F24B-BF2E-07DAFDD1EA1C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49615321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0EA5E0-6CE3-A34E-8DE7-1987BDF197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06538" y="4889501"/>
            <a:ext cx="9936162" cy="1204119"/>
          </a:xfrm>
        </p:spPr>
        <p:txBody>
          <a:bodyPr anchor="t">
            <a:normAutofit/>
          </a:bodyPr>
          <a:lstStyle>
            <a:lvl1pPr>
              <a:defRPr sz="1200" b="1"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CE539725-06A8-F14F-95E3-C78D46209C25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1506538" y="2277269"/>
            <a:ext cx="9936162" cy="2303463"/>
          </a:xfrm>
        </p:spPr>
        <p:txBody>
          <a:bodyPr anchor="ctr"/>
          <a:lstStyle>
            <a:lvl1pPr algn="ctr">
              <a:defRPr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61B74F79-16E8-D346-ABF0-C18F08EBDE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0838E32-A98D-F441-8764-CD4959ECC0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6380" y="571894"/>
            <a:ext cx="992632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BA6EA2-A9B0-CE43-8A9E-730E2BC00F0D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51896747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DDBCAFBD-2662-B64C-ABF3-3BCF09B6C6C7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1506538" y="2277269"/>
            <a:ext cx="6101556" cy="3816350"/>
          </a:xfrm>
        </p:spPr>
        <p:txBody>
          <a:bodyPr anchor="ctr"/>
          <a:lstStyle>
            <a:lvl1pPr algn="ctr">
              <a:defRPr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endParaRPr lang="ru-RU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66401E99-56B0-F940-9B91-DD5CC41D93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79778A7-6309-8D4A-95B0-A578875349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6380" y="571894"/>
            <a:ext cx="992632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5140C3-7060-3048-89BE-5EE581047324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27B90D3-D122-514F-8DAB-7D27037D5B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0" y="2277269"/>
            <a:ext cx="3060700" cy="3816351"/>
          </a:xfrm>
        </p:spPr>
        <p:txBody>
          <a:bodyPr lIns="72000" anchor="t">
            <a:normAutofit/>
          </a:bodyPr>
          <a:lstStyle>
            <a:lvl1pPr>
              <a:defRPr sz="1200" b="1"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2115888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0EA5E0-6CE3-A34E-8DE7-1987BDF197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4580732"/>
            <a:ext cx="5346700" cy="1512888"/>
          </a:xfrm>
        </p:spPr>
        <p:txBody>
          <a:bodyPr anchor="t">
            <a:normAutofit/>
          </a:bodyPr>
          <a:lstStyle>
            <a:lvl1pPr>
              <a:defRPr sz="1600" b="1"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7724C89-18B3-A94D-884D-9FFA5DB5A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8F001B-25DD-5042-9B28-10DD974ACB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6380" y="571894"/>
            <a:ext cx="992632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4EA85A-4B3E-ED4B-A279-F00893AE914A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5950177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B716574F-E7B5-754B-BE28-D290384423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843" y="5280590"/>
            <a:ext cx="11490490" cy="864967"/>
          </a:xfrm>
          <a:prstGeom prst="rect">
            <a:avLst/>
          </a:prstGeom>
        </p:spPr>
      </p:pic>
      <p:sp>
        <p:nvSpPr>
          <p:cNvPr id="34" name="Новый бренд МТС"/>
          <p:cNvSpPr>
            <a:spLocks noGrp="1"/>
          </p:cNvSpPr>
          <p:nvPr>
            <p:ph type="body" sz="quarter" idx="14"/>
          </p:nvPr>
        </p:nvSpPr>
        <p:spPr>
          <a:xfrm>
            <a:off x="728890" y="5644438"/>
            <a:ext cx="2417650" cy="384721"/>
          </a:xfrm>
          <a:prstGeom prst="rect">
            <a:avLst/>
          </a:prstGeom>
        </p:spPr>
        <p:txBody>
          <a:bodyPr wrap="none">
            <a:spAutoFit/>
          </a:bodyPr>
          <a:lstStyle>
            <a:lvl1pPr algn="l">
              <a:defRPr sz="1900">
                <a:solidFill>
                  <a:srgbClr val="FFFFFF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dirty="0" err="1"/>
              <a:t>Новый</a:t>
            </a:r>
            <a:r>
              <a:rPr dirty="0"/>
              <a:t> </a:t>
            </a:r>
            <a:r>
              <a:rPr dirty="0" err="1"/>
              <a:t>бренд</a:t>
            </a:r>
            <a:r>
              <a:rPr dirty="0"/>
              <a:t> МТС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94C552-8C05-4B40-BE5D-8FDF5F541E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8890" y="2277269"/>
            <a:ext cx="6828404" cy="2286000"/>
          </a:xfrm>
        </p:spPr>
        <p:txBody>
          <a:bodyPr anchor="t">
            <a:normAutofit/>
          </a:bodyPr>
          <a:lstStyle>
            <a:lvl1pPr marL="342900" indent="-342900">
              <a:buClr>
                <a:srgbClr val="ED1C24"/>
              </a:buClr>
              <a:buFont typeface="Arial" panose="020B0604020202020204" pitchFamily="34" charset="0"/>
              <a:buChar char="•"/>
              <a:defRPr sz="1200"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  <a:lvl2pPr marL="285750" indent="-285750">
              <a:buClr>
                <a:srgbClr val="ED1C24"/>
              </a:buClr>
              <a:buFont typeface="Arial" panose="020B0604020202020204" pitchFamily="34" charset="0"/>
              <a:buChar char="•"/>
              <a:defRPr/>
            </a:lvl2pPr>
            <a:lvl3pPr marL="285750" indent="-285750">
              <a:buClr>
                <a:srgbClr val="ED1C24"/>
              </a:buClr>
              <a:buFont typeface="Arial" panose="020B0604020202020204" pitchFamily="34" charset="0"/>
              <a:buChar char="•"/>
              <a:defRPr/>
            </a:lvl3pPr>
            <a:lvl4pPr marL="228600" indent="-228600">
              <a:buClr>
                <a:srgbClr val="ED1C24"/>
              </a:buClr>
              <a:buFont typeface="Arial" panose="020B0604020202020204" pitchFamily="34" charset="0"/>
              <a:buChar char="•"/>
              <a:defRPr/>
            </a:lvl4pPr>
            <a:lvl5pPr marL="171450" indent="-171450">
              <a:buClr>
                <a:srgbClr val="ED1C24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AD634055-CAB8-C047-8432-B72BF33C19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300" y="571894"/>
            <a:ext cx="1069340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C3608D-5105-7642-98E9-4525E9CD570B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80659728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7E91EFA-7FEC-0A43-A2D5-D22AC378C7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6538" y="2277269"/>
            <a:ext cx="9936162" cy="3816350"/>
          </a:xfrm>
        </p:spPr>
        <p:txBody>
          <a:bodyPr anchor="t">
            <a:normAutofit/>
          </a:bodyPr>
          <a:lstStyle>
            <a:lvl1pPr>
              <a:defRPr sz="12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161E534-98E1-9640-B221-92E9F5FA67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BD0E398-0DBF-604F-8350-6FEE76395C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6380" y="571894"/>
            <a:ext cx="992632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A88C75-B844-6143-BE46-FB3F037B3BC5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14549218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5064C05-E44F-FD42-8F6C-5EE59B896BD6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1506538" y="2277269"/>
            <a:ext cx="5345906" cy="3816350"/>
          </a:xfrm>
        </p:spPr>
        <p:txBody>
          <a:bodyPr anchor="ctr"/>
          <a:lstStyle>
            <a:lvl1pPr algn="ctr">
              <a:defRPr>
                <a:solidFill>
                  <a:schemeClr val="bg1">
                    <a:alpha val="50000"/>
                  </a:schemeClr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en-US" dirty="0"/>
              <a:t>Chart</a:t>
            </a:r>
            <a:endParaRPr lang="ru-RU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943375F-128A-6240-BD8D-43B1141F3E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08094" y="3051175"/>
            <a:ext cx="3834606" cy="2286000"/>
          </a:xfrm>
        </p:spPr>
        <p:txBody>
          <a:bodyPr anchor="t">
            <a:normAutofit/>
          </a:bodyPr>
          <a:lstStyle>
            <a:lvl1pPr>
              <a:defRPr sz="12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  <a:lvl2pPr>
              <a:defRPr b="1">
                <a:solidFill>
                  <a:schemeClr val="tx1"/>
                </a:solidFill>
              </a:defRPr>
            </a:lvl2pPr>
            <a:lvl3pPr>
              <a:defRPr b="1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1"/>
                </a:solidFill>
              </a:defRPr>
            </a:lvl4pPr>
            <a:lvl5pPr>
              <a:defRPr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07E3DE4-5B56-1C4A-BC4F-D2D591BF53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0564BF3-15F1-DF4D-9FC2-0441D576EF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6380" y="571894"/>
            <a:ext cx="992632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4C53B4-4514-3E48-971E-09AC26288BF4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80373870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E9269D78-5C09-9F41-A835-32E36F011CF7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1506538" y="2277269"/>
            <a:ext cx="9948862" cy="3816350"/>
          </a:xfrm>
        </p:spPr>
        <p:txBody>
          <a:bodyPr anchor="ctr"/>
          <a:lstStyle>
            <a:lvl1pPr algn="ctr">
              <a:defRPr>
                <a:solidFill>
                  <a:schemeClr val="bg1">
                    <a:alpha val="51000"/>
                  </a:schemeClr>
                </a:solidFill>
              </a:defRPr>
            </a:lvl1pPr>
          </a:lstStyle>
          <a:p>
            <a:r>
              <a:rPr lang="en-US" dirty="0"/>
              <a:t>Table</a:t>
            </a:r>
            <a:endParaRPr lang="ru-RU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1EE2DDF-51AE-A24A-920B-1FE8308148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C260D59E-4A66-C443-9B2E-0FE280AAFD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6380" y="571894"/>
            <a:ext cx="992632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5D6BC3-9EC5-604A-8825-2CA9C5F46BB1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00481040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F476DB32-43B4-B743-86B0-C23657D70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8458" b="9880"/>
          <a:stretch/>
        </p:blipFill>
        <p:spPr>
          <a:xfrm>
            <a:off x="9774044" y="764382"/>
            <a:ext cx="2417956" cy="394908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943375F-128A-6240-BD8D-43B1141F3E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69906" y="3806825"/>
            <a:ext cx="4572794" cy="2286000"/>
          </a:xfrm>
        </p:spPr>
        <p:txBody>
          <a:bodyPr anchor="t">
            <a:normAutofit/>
          </a:bodyPr>
          <a:lstStyle>
            <a:lvl1pPr>
              <a:defRPr sz="12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  <a:lvl2pPr>
              <a:defRPr sz="12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2pPr>
            <a:lvl3pPr>
              <a:defRPr sz="12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3pPr>
            <a:lvl4pPr>
              <a:defRPr sz="12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4pPr>
            <a:lvl5pPr>
              <a:defRPr sz="12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F685A7D-55FA-1F40-AA6D-E96F6CE54F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858000"/>
          </a:xfrm>
        </p:spPr>
        <p:txBody>
          <a:bodyPr anchor="ctr"/>
          <a:lstStyle>
            <a:lvl1pPr algn="ctr"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3A0ADE13-A7C5-C645-AD41-75D2D90228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69907" y="2277269"/>
            <a:ext cx="4554537" cy="1504925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846925-3A7B-F643-B66A-D9146E43339B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40185787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B7E9B546-9441-CB48-A184-878A9C9A49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4552950"/>
            <a:ext cx="6096000" cy="2287588"/>
          </a:xfrm>
          <a:ln w="63500">
            <a:solidFill>
              <a:schemeClr val="bg1"/>
            </a:solidFill>
          </a:ln>
        </p:spPr>
        <p:txBody>
          <a:bodyPr anchor="ctr"/>
          <a:lstStyle>
            <a:lvl1pPr algn="ctr"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943375F-128A-6240-BD8D-43B1141F3E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06538" y="2277269"/>
            <a:ext cx="3833019" cy="3815556"/>
          </a:xfrm>
        </p:spPr>
        <p:txBody>
          <a:bodyPr>
            <a:normAutofit/>
          </a:bodyPr>
          <a:lstStyle>
            <a:lvl1pPr>
              <a:defRPr sz="12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  <a:lvl2pPr>
              <a:defRPr sz="12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2pPr>
            <a:lvl3pPr>
              <a:defRPr sz="12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3pPr>
            <a:lvl4pPr>
              <a:defRPr sz="12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4pPr>
            <a:lvl5pPr>
              <a:defRPr sz="1200" b="1">
                <a:solidFill>
                  <a:schemeClr val="tx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92E3BB7C-17AB-1F4A-9421-314026B04A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2286000"/>
            <a:ext cx="3060700" cy="2266950"/>
          </a:xfrm>
          <a:ln w="63500">
            <a:solidFill>
              <a:schemeClr val="bg1"/>
            </a:solidFill>
          </a:ln>
        </p:spPr>
        <p:txBody>
          <a:bodyPr anchor="ctr"/>
          <a:lstStyle>
            <a:lvl1pPr algn="ctr"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E01DE758-7FE8-6A4D-95EB-E658F91CA8C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44000" y="2305050"/>
            <a:ext cx="3048000" cy="2247900"/>
          </a:xfrm>
          <a:ln w="63500">
            <a:solidFill>
              <a:schemeClr val="bg1"/>
            </a:solidFill>
          </a:ln>
        </p:spPr>
        <p:txBody>
          <a:bodyPr anchor="ctr"/>
          <a:lstStyle>
            <a:lvl1pPr algn="ctr">
              <a:defRPr>
                <a:solidFill>
                  <a:schemeClr val="bg1">
                    <a:alpha val="50000"/>
                  </a:schemeClr>
                </a:solidFill>
              </a:defRPr>
            </a:lvl1pPr>
          </a:lstStyle>
          <a:p>
            <a:endParaRPr lang="ru-RU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E8CD5CF-F6CE-774A-A2FD-14436ED74C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42CC0ACE-1CA3-8B49-8A8D-EF76363138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6380" y="571894"/>
            <a:ext cx="9926320" cy="1512888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100000"/>
              </a:lnSpc>
              <a:defRPr sz="2800" b="1" baseline="0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 СЛАЙДА. 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28pt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5FB28E-441A-3247-9015-39E0ECD60EF8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5046016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Part pag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2CA42F0-D70E-E947-80B4-6AC2E75A49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17" t="15620" r="3595" b="1440"/>
          <a:stretch/>
        </p:blipFill>
        <p:spPr>
          <a:xfrm flipH="1">
            <a:off x="-19050" y="0"/>
            <a:ext cx="12230100" cy="68770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2F05BFC-3C60-0149-885E-A3C88E458025}"/>
              </a:ext>
            </a:extLst>
          </p:cNvPr>
          <p:cNvSpPr/>
          <p:nvPr userDrawn="1"/>
        </p:nvSpPr>
        <p:spPr>
          <a:xfrm>
            <a:off x="-19050" y="4564063"/>
            <a:ext cx="12230100" cy="231298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n-cs"/>
              <a:sym typeface="Helvetica Neue Medium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02" y="613052"/>
            <a:ext cx="4644000" cy="68665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E22F5FCD-102C-A54E-8B2F-36359BE396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43" y="5280590"/>
            <a:ext cx="11490490" cy="864967"/>
          </a:xfrm>
          <a:prstGeom prst="rect">
            <a:avLst/>
          </a:prstGeom>
        </p:spPr>
      </p:pic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B41B2DA-46F1-3244-A7F7-B9B6E9B744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65458" y="3592891"/>
            <a:ext cx="2677319" cy="1054100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7D1318C6-5899-AD45-99F8-52A2B38E44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5458" y="4762500"/>
            <a:ext cx="2677319" cy="341691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19 апреля 2019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621BF97-D87F-454A-8D7B-C2EB42F3F2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" y="1520826"/>
            <a:ext cx="7741920" cy="4353201"/>
          </a:xfrm>
          <a:prstGeom prst="rect">
            <a:avLst/>
          </a:prstGeom>
        </p:spPr>
        <p:txBody>
          <a:bodyPr anchor="b"/>
          <a:lstStyle>
            <a:lvl1pPr>
              <a:lnSpc>
                <a:spcPts val="7000"/>
              </a:lnSpc>
              <a:defRPr sz="7000" b="1" i="0" spc="0" baseline="0">
                <a:ln>
                  <a:noFill/>
                </a:ln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LOREM</a:t>
            </a:r>
            <a:r>
              <a:rPr lang="ru-RU" dirty="0"/>
              <a:t> </a:t>
            </a:r>
            <a:r>
              <a:rPr lang="en-US" dirty="0"/>
              <a:t>IPSUM DOLOR SIT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5FFEA8-2B73-BE4E-BD7E-D1FC3F547633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3666280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Part pag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B3E0121-8BF4-054F-9F15-5E307DB45C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69" b="4984"/>
          <a:stretch/>
        </p:blipFill>
        <p:spPr>
          <a:xfrm>
            <a:off x="-19050" y="0"/>
            <a:ext cx="12230100" cy="687705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F6095B0-9D8A-3440-AD1D-1F11AC43145B}"/>
              </a:ext>
            </a:extLst>
          </p:cNvPr>
          <p:cNvSpPr/>
          <p:nvPr userDrawn="1"/>
        </p:nvSpPr>
        <p:spPr>
          <a:xfrm>
            <a:off x="-19050" y="4564063"/>
            <a:ext cx="12230100" cy="231298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n-cs"/>
              <a:sym typeface="Helvetica Neue Medium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2A03A9-5DAE-2C4B-8396-BD328DD59B0F}"/>
              </a:ext>
            </a:extLst>
          </p:cNvPr>
          <p:cNvSpPr/>
          <p:nvPr userDrawn="1"/>
        </p:nvSpPr>
        <p:spPr>
          <a:xfrm>
            <a:off x="0" y="5597050"/>
            <a:ext cx="12192000" cy="246221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66000">
                <a:schemeClr val="tx1">
                  <a:alpha val="60000"/>
                </a:schemeClr>
              </a:gs>
            </a:gsLst>
            <a:lin ang="540000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n-cs"/>
              <a:sym typeface="Helvetica Neue Medium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602" y="613052"/>
            <a:ext cx="4644000" cy="68665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1F40C888-BAA9-3940-BC63-297EC19C5D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43" y="5280590"/>
            <a:ext cx="11490490" cy="864967"/>
          </a:xfrm>
          <a:prstGeom prst="rect">
            <a:avLst/>
          </a:prstGeom>
        </p:spPr>
      </p:pic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F80F6E8-3D18-7649-B659-5DA1A04481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65458" y="3592891"/>
            <a:ext cx="2677319" cy="1054100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D495C536-172A-E241-8F9A-A63204AC1C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5458" y="4762500"/>
            <a:ext cx="2677319" cy="341691"/>
          </a:xfrm>
          <a:prstGeom prst="rect">
            <a:avLst/>
          </a:prstGeom>
        </p:spPr>
        <p:txBody>
          <a:bodyPr anchor="b"/>
          <a:lstStyle>
            <a:lvl1pPr>
              <a:defRPr sz="1600" b="1"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</a:defRPr>
            </a:lvl1pPr>
            <a:lvl2pPr>
              <a:defRPr sz="1600" b="1">
                <a:solidFill>
                  <a:schemeClr val="tx1"/>
                </a:solidFill>
              </a:defRPr>
            </a:lvl2pPr>
            <a:lvl3pPr>
              <a:defRPr sz="1600" b="1">
                <a:solidFill>
                  <a:schemeClr val="tx1"/>
                </a:solidFill>
              </a:defRPr>
            </a:lvl3pPr>
            <a:lvl4pPr>
              <a:defRPr sz="1600" b="1">
                <a:solidFill>
                  <a:schemeClr val="tx1"/>
                </a:solidFill>
              </a:defRPr>
            </a:lvl4pPr>
            <a:lvl5pPr>
              <a:defRPr sz="16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ru-RU" dirty="0"/>
              <a:t>19 апреля 2019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B93CE78-DA38-7E4C-9F5D-DA1141256F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" y="1520826"/>
            <a:ext cx="7741920" cy="4353201"/>
          </a:xfrm>
          <a:prstGeom prst="rect">
            <a:avLst/>
          </a:prstGeom>
        </p:spPr>
        <p:txBody>
          <a:bodyPr anchor="b"/>
          <a:lstStyle>
            <a:lvl1pPr>
              <a:lnSpc>
                <a:spcPts val="7000"/>
              </a:lnSpc>
              <a:defRPr sz="7000" b="1" i="0" spc="0" baseline="0">
                <a:ln>
                  <a:noFill/>
                </a:ln>
                <a:solidFill>
                  <a:schemeClr val="bg1"/>
                </a:solidFill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LOREM</a:t>
            </a:r>
            <a:r>
              <a:rPr lang="ru-RU" dirty="0"/>
              <a:t> </a:t>
            </a:r>
            <a:r>
              <a:rPr lang="en-US" dirty="0"/>
              <a:t>IPSUM DOLOR SIT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75A9C0-BD6F-5A43-93A9-2FC3B95416A5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2583226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Par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FDD876CB-863A-4046-AF0D-B77DC7D5D3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0560" y="3051175"/>
            <a:ext cx="7711440" cy="2324100"/>
          </a:xfrm>
          <a:prstGeom prst="rect">
            <a:avLst/>
          </a:prstGeom>
        </p:spPr>
        <p:txBody>
          <a:bodyPr/>
          <a:lstStyle>
            <a:lvl1pPr>
              <a:defRPr b="1" i="0" spc="0" baseline="0">
                <a:ln>
                  <a:noFill/>
                </a:ln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STYLE</a:t>
            </a: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02" y="613052"/>
            <a:ext cx="4644300" cy="687014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419358F5-8169-644A-8D56-1F7CE86586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843" y="5280590"/>
            <a:ext cx="11490490" cy="8649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70F7AB-2326-6545-B1D7-5851226A85BD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14119282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3F342EA3-ECC8-6944-8742-327940920E2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843" y="5280590"/>
            <a:ext cx="11490490" cy="864967"/>
          </a:xfrm>
          <a:prstGeom prst="rect">
            <a:avLst/>
          </a:prstGeom>
        </p:spPr>
      </p:pic>
      <p:sp>
        <p:nvSpPr>
          <p:cNvPr id="4" name="Title Text"/>
          <p:cNvSpPr>
            <a:spLocks noGrp="1"/>
          </p:cNvSpPr>
          <p:nvPr>
            <p:ph type="title"/>
          </p:nvPr>
        </p:nvSpPr>
        <p:spPr>
          <a:xfrm>
            <a:off x="609600" y="764382"/>
            <a:ext cx="7772400" cy="4572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Autofit/>
          </a:bodyPr>
          <a:lstStyle/>
          <a:p>
            <a:r>
              <a:rPr lang="en-US" dirty="0"/>
              <a:t>LOREM IPSUM DOLOR SIT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82A474-F6A6-AD4F-A6BB-5211BE65EB0A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42198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1" r:id="rId5"/>
    <p:sldLayoutId id="2147483884" r:id="rId6"/>
    <p:sldLayoutId id="2147483885" r:id="rId7"/>
    <p:sldLayoutId id="2147483887" r:id="rId8"/>
    <p:sldLayoutId id="2147483891" r:id="rId9"/>
    <p:sldLayoutId id="2147483892" r:id="rId10"/>
  </p:sldLayoutIdLst>
  <p:transition spd="med"/>
  <p:hf hdr="0" ftr="0" dt="0"/>
  <p:txStyles>
    <p:titleStyle>
      <a:lvl1pPr marL="0" marR="0" indent="0" algn="l" defTabSz="412750" rtl="0" latinLnBrk="0">
        <a:lnSpc>
          <a:spcPts val="9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chemeClr val="tx1"/>
          </a:solidFill>
          <a:uFillTx/>
          <a:latin typeface="MTS Sans" panose="02000000000000000000" pitchFamily="2" charset="0"/>
          <a:ea typeface="MTS Sans" panose="02000000000000000000" pitchFamily="2" charset="0"/>
          <a:cs typeface="Arial" panose="020B0604020202020204" pitchFamily="34" charset="0"/>
          <a:sym typeface="Helvetica Neue"/>
        </a:defRPr>
      </a:lvl1pPr>
      <a:lvl2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ln>
            <a:noFill/>
          </a:ln>
          <a:solidFill>
            <a:schemeClr val="bg1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Helvetica Neue"/>
        </a:defRPr>
      </a:lvl1pPr>
      <a:lvl2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bg1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Helvetica Neue"/>
        </a:defRPr>
      </a:lvl2pPr>
      <a:lvl3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bg1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Helvetica Neue"/>
        </a:defRPr>
      </a:lvl3pPr>
      <a:lvl4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bg1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Helvetica Neue"/>
        </a:defRPr>
      </a:lvl4pPr>
      <a:lvl5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bg1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Helvetica Neue"/>
        </a:defRPr>
      </a:lvl5pPr>
      <a:lvl6pPr marL="0" marR="0" indent="177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355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533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711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43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8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29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7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715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8001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44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4328">
          <p15:clr>
            <a:srgbClr val="A4A3A4"/>
          </p15:clr>
        </p15:guide>
        <p15:guide id="4" pos="4793">
          <p15:clr>
            <a:srgbClr val="A4A3A4"/>
          </p15:clr>
        </p15:guide>
        <p15:guide id="6" pos="5768">
          <p15:clr>
            <a:srgbClr val="A4A3A4"/>
          </p15:clr>
        </p15:guide>
        <p15:guide id="7" pos="6244">
          <p15:clr>
            <a:srgbClr val="A4A3A4"/>
          </p15:clr>
        </p15:guide>
        <p15:guide id="8" pos="6721">
          <p15:clr>
            <a:srgbClr val="A4A3A4"/>
          </p15:clr>
        </p15:guide>
        <p15:guide id="9" pos="7208">
          <p15:clr>
            <a:srgbClr val="F26B43"/>
          </p15:clr>
        </p15:guide>
        <p15:guide id="10" pos="5280">
          <p15:clr>
            <a:srgbClr val="A4A3A4"/>
          </p15:clr>
        </p15:guide>
        <p15:guide id="11" pos="3364">
          <p15:clr>
            <a:srgbClr val="A4A3A4"/>
          </p15:clr>
        </p15:guide>
        <p15:guide id="12" pos="2876">
          <p15:clr>
            <a:srgbClr val="A4A3A4"/>
          </p15:clr>
        </p15:guide>
        <p15:guide id="13" pos="2389">
          <p15:clr>
            <a:srgbClr val="A4A3A4"/>
          </p15:clr>
        </p15:guide>
        <p15:guide id="14" pos="1912">
          <p15:clr>
            <a:srgbClr val="A4A3A4"/>
          </p15:clr>
        </p15:guide>
        <p15:guide id="15" pos="1436">
          <p15:clr>
            <a:srgbClr val="A4A3A4"/>
          </p15:clr>
        </p15:guide>
        <p15:guide id="16" pos="949">
          <p15:clr>
            <a:srgbClr val="A4A3A4"/>
          </p15:clr>
        </p15:guide>
        <p15:guide id="18" pos="472">
          <p15:clr>
            <a:srgbClr val="F26B43"/>
          </p15:clr>
        </p15:guide>
        <p15:guide id="19">
          <p15:clr>
            <a:srgbClr val="F26B43"/>
          </p15:clr>
        </p15:guide>
        <p15:guide id="20" orient="horz" pos="1922">
          <p15:clr>
            <a:srgbClr val="A4A3A4"/>
          </p15:clr>
        </p15:guide>
        <p15:guide id="21" orient="horz" pos="1435">
          <p15:clr>
            <a:srgbClr val="A4A3A4"/>
          </p15:clr>
        </p15:guide>
        <p15:guide id="22" orient="horz" pos="958">
          <p15:clr>
            <a:srgbClr val="A4A3A4"/>
          </p15:clr>
        </p15:guide>
        <p15:guide id="23" orient="horz" pos="482">
          <p15:clr>
            <a:srgbClr val="F26B43"/>
          </p15:clr>
        </p15:guide>
        <p15:guide id="24" orient="horz">
          <p15:clr>
            <a:srgbClr val="F26B43"/>
          </p15:clr>
        </p15:guide>
        <p15:guide id="25" orient="horz" pos="2398">
          <p15:clr>
            <a:srgbClr val="A4A3A4"/>
          </p15:clr>
        </p15:guide>
        <p15:guide id="26" orient="horz" pos="2875">
          <p15:clr>
            <a:srgbClr val="A4A3A4"/>
          </p15:clr>
        </p15:guide>
        <p15:guide id="27" orient="horz" pos="3362">
          <p15:clr>
            <a:srgbClr val="A4A3A4"/>
          </p15:clr>
        </p15:guide>
        <p15:guide id="28" orient="horz" pos="3839">
          <p15:clr>
            <a:srgbClr val="F26B43"/>
          </p15:clr>
        </p15:guide>
        <p15:guide id="29" orient="horz" pos="4320">
          <p15:clr>
            <a:srgbClr val="F26B43"/>
          </p15:clr>
        </p15:guide>
        <p15:guide id="30" pos="76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Text"/>
          <p:cNvSpPr>
            <a:spLocks noGrp="1"/>
          </p:cNvSpPr>
          <p:nvPr>
            <p:ph type="title"/>
          </p:nvPr>
        </p:nvSpPr>
        <p:spPr>
          <a:xfrm>
            <a:off x="1506538" y="764382"/>
            <a:ext cx="7632700" cy="4572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Autofit/>
          </a:bodyPr>
          <a:lstStyle/>
          <a:p>
            <a:r>
              <a:rPr lang="en-US" dirty="0"/>
              <a:t>LOREM IPSUM DOLOR SIT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13CCB67-9090-0946-9815-644A4F5F5A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l="39804"/>
          <a:stretch/>
        </p:blipFill>
        <p:spPr>
          <a:xfrm rot="5400000">
            <a:off x="-3080613" y="3025906"/>
            <a:ext cx="6916782" cy="8649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7929BF-0C0E-2946-8E0C-38E639B1CC38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5590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872" r:id="rId2"/>
    <p:sldLayoutId id="2147483871" r:id="rId3"/>
    <p:sldLayoutId id="2147483873" r:id="rId4"/>
    <p:sldLayoutId id="2147483893" r:id="rId5"/>
    <p:sldLayoutId id="2147483896" r:id="rId6"/>
    <p:sldLayoutId id="2147483897" r:id="rId7"/>
    <p:sldLayoutId id="2147483899" r:id="rId8"/>
    <p:sldLayoutId id="2147483870" r:id="rId9"/>
    <p:sldLayoutId id="2147483874" r:id="rId10"/>
    <p:sldLayoutId id="2147483929" r:id="rId11"/>
  </p:sldLayoutIdLst>
  <p:transition spd="med"/>
  <p:hf hdr="0" ftr="0" dt="0"/>
  <p:txStyles>
    <p:titleStyle>
      <a:lvl1pPr marL="0" marR="0" indent="0" algn="l" defTabSz="412750" rtl="0" latinLnBrk="0">
        <a:lnSpc>
          <a:spcPts val="9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chemeClr val="tx1"/>
          </a:solidFill>
          <a:uFillTx/>
          <a:latin typeface="MTS Sans" panose="02000000000000000000" pitchFamily="2" charset="0"/>
          <a:ea typeface="MTS Sans" panose="02000000000000000000" pitchFamily="2" charset="0"/>
          <a:cs typeface="Arial" panose="020B0604020202020204" pitchFamily="34" charset="0"/>
          <a:sym typeface="Helvetica Neue"/>
        </a:defRPr>
      </a:lvl1pPr>
      <a:lvl2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ln>
            <a:noFill/>
          </a:ln>
          <a:solidFill>
            <a:schemeClr val="bg1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Helvetica Neue"/>
        </a:defRPr>
      </a:lvl1pPr>
      <a:lvl2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bg1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Helvetica Neue"/>
        </a:defRPr>
      </a:lvl2pPr>
      <a:lvl3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bg1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Helvetica Neue"/>
        </a:defRPr>
      </a:lvl3pPr>
      <a:lvl4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bg1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Helvetica Neue"/>
        </a:defRPr>
      </a:lvl4pPr>
      <a:lvl5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bg1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Helvetica Neue"/>
        </a:defRPr>
      </a:lvl5pPr>
      <a:lvl6pPr marL="0" marR="0" indent="177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355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533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711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43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8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29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7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715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8001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44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4328" userDrawn="1">
          <p15:clr>
            <a:srgbClr val="A4A3A4"/>
          </p15:clr>
        </p15:guide>
        <p15:guide id="4" pos="4793" userDrawn="1">
          <p15:clr>
            <a:srgbClr val="A4A3A4"/>
          </p15:clr>
        </p15:guide>
        <p15:guide id="6" pos="5768" userDrawn="1">
          <p15:clr>
            <a:srgbClr val="A4A3A4"/>
          </p15:clr>
        </p15:guide>
        <p15:guide id="7" pos="6244" userDrawn="1">
          <p15:clr>
            <a:srgbClr val="A4A3A4"/>
          </p15:clr>
        </p15:guide>
        <p15:guide id="8" pos="6721" userDrawn="1">
          <p15:clr>
            <a:srgbClr val="A4A3A4"/>
          </p15:clr>
        </p15:guide>
        <p15:guide id="9" pos="7208" userDrawn="1">
          <p15:clr>
            <a:srgbClr val="F26B43"/>
          </p15:clr>
        </p15:guide>
        <p15:guide id="10" pos="5280" userDrawn="1">
          <p15:clr>
            <a:srgbClr val="A4A3A4"/>
          </p15:clr>
        </p15:guide>
        <p15:guide id="11" pos="3364" userDrawn="1">
          <p15:clr>
            <a:srgbClr val="A4A3A4"/>
          </p15:clr>
        </p15:guide>
        <p15:guide id="12" pos="2876" userDrawn="1">
          <p15:clr>
            <a:srgbClr val="A4A3A4"/>
          </p15:clr>
        </p15:guide>
        <p15:guide id="13" pos="2389" userDrawn="1">
          <p15:clr>
            <a:srgbClr val="A4A3A4"/>
          </p15:clr>
        </p15:guide>
        <p15:guide id="14" pos="1912" userDrawn="1">
          <p15:clr>
            <a:srgbClr val="A4A3A4"/>
          </p15:clr>
        </p15:guide>
        <p15:guide id="15" pos="1436" userDrawn="1">
          <p15:clr>
            <a:srgbClr val="A4A3A4"/>
          </p15:clr>
        </p15:guide>
        <p15:guide id="16" pos="949" userDrawn="1">
          <p15:clr>
            <a:srgbClr val="A4A3A4"/>
          </p15:clr>
        </p15:guide>
        <p15:guide id="18" pos="472" userDrawn="1">
          <p15:clr>
            <a:srgbClr val="F26B43"/>
          </p15:clr>
        </p15:guide>
        <p15:guide id="19" userDrawn="1">
          <p15:clr>
            <a:srgbClr val="F26B43"/>
          </p15:clr>
        </p15:guide>
        <p15:guide id="20" orient="horz" pos="1922" userDrawn="1">
          <p15:clr>
            <a:srgbClr val="A4A3A4"/>
          </p15:clr>
        </p15:guide>
        <p15:guide id="21" orient="horz" pos="1435" userDrawn="1">
          <p15:clr>
            <a:srgbClr val="A4A3A4"/>
          </p15:clr>
        </p15:guide>
        <p15:guide id="22" orient="horz" pos="958" userDrawn="1">
          <p15:clr>
            <a:srgbClr val="A4A3A4"/>
          </p15:clr>
        </p15:guide>
        <p15:guide id="23" orient="horz" pos="482" userDrawn="1">
          <p15:clr>
            <a:srgbClr val="F26B43"/>
          </p15:clr>
        </p15:guide>
        <p15:guide id="24" orient="horz" userDrawn="1">
          <p15:clr>
            <a:srgbClr val="F26B43"/>
          </p15:clr>
        </p15:guide>
        <p15:guide id="25" orient="horz" pos="2398" userDrawn="1">
          <p15:clr>
            <a:srgbClr val="A4A3A4"/>
          </p15:clr>
        </p15:guide>
        <p15:guide id="26" orient="horz" pos="2875" userDrawn="1">
          <p15:clr>
            <a:srgbClr val="A4A3A4"/>
          </p15:clr>
        </p15:guide>
        <p15:guide id="27" orient="horz" pos="3362" userDrawn="1">
          <p15:clr>
            <a:srgbClr val="A4A3A4"/>
          </p15:clr>
        </p15:guide>
        <p15:guide id="28" orient="horz" pos="3839" userDrawn="1">
          <p15:clr>
            <a:srgbClr val="F26B43"/>
          </p15:clr>
        </p15:guide>
        <p15:guide id="29" orient="horz" pos="4320" userDrawn="1">
          <p15:clr>
            <a:srgbClr val="F26B43"/>
          </p15:clr>
        </p15:guide>
        <p15:guide id="30" pos="76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Text"/>
          <p:cNvSpPr>
            <a:spLocks noGrp="1"/>
          </p:cNvSpPr>
          <p:nvPr>
            <p:ph type="title"/>
          </p:nvPr>
        </p:nvSpPr>
        <p:spPr>
          <a:xfrm>
            <a:off x="749301" y="764382"/>
            <a:ext cx="5435384" cy="3084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Autofit/>
          </a:bodyPr>
          <a:lstStyle/>
          <a:p>
            <a:r>
              <a:rPr lang="en-US" dirty="0"/>
              <a:t>TITLE 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7AC0FA-EA99-0045-8DC2-C635270F1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9300" y="4563269"/>
            <a:ext cx="9891569" cy="15303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A4DE09-B4B9-D747-A71D-3623AB993BE0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15865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  <p:sldLayoutId id="2147483918" r:id="rId14"/>
    <p:sldLayoutId id="2147483919" r:id="rId15"/>
    <p:sldLayoutId id="2147483920" r:id="rId16"/>
    <p:sldLayoutId id="2147483921" r:id="rId17"/>
    <p:sldLayoutId id="2147483922" r:id="rId18"/>
    <p:sldLayoutId id="2147483923" r:id="rId19"/>
    <p:sldLayoutId id="2147483924" r:id="rId20"/>
    <p:sldLayoutId id="2147483925" r:id="rId21"/>
    <p:sldLayoutId id="2147483926" r:id="rId22"/>
    <p:sldLayoutId id="2147483927" r:id="rId23"/>
    <p:sldLayoutId id="2147483928" r:id="rId24"/>
  </p:sldLayoutIdLst>
  <p:transition spd="med"/>
  <p:hf hdr="0" ftr="0" dt="0"/>
  <p:txStyles>
    <p:titleStyle>
      <a:lvl1pPr marL="0" marR="0" indent="0" algn="l" defTabSz="412750" rtl="0" latinLnBrk="0">
        <a:lnSpc>
          <a:spcPts val="9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chemeClr val="bg1"/>
          </a:solidFill>
          <a:uFillTx/>
          <a:latin typeface="MTS Sans" panose="02000000000000000000" pitchFamily="2" charset="0"/>
          <a:ea typeface="MTS Sans" panose="02000000000000000000" pitchFamily="2" charset="0"/>
          <a:cs typeface="Arial" panose="020B0604020202020204" pitchFamily="34" charset="0"/>
          <a:sym typeface="Helvetica Neue"/>
        </a:defRPr>
      </a:lvl1pPr>
      <a:lvl2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bg1"/>
          </a:solidFill>
          <a:uFillTx/>
          <a:latin typeface="MTS Sans" panose="02000000000000000000" pitchFamily="2" charset="0"/>
          <a:ea typeface="MTS Sans" panose="02000000000000000000" pitchFamily="2" charset="0"/>
          <a:cs typeface="Arial" panose="020B0604020202020204" pitchFamily="34" charset="0"/>
          <a:sym typeface="Helvetica Neue"/>
        </a:defRPr>
      </a:lvl1pPr>
      <a:lvl2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Helvetica Neue"/>
        </a:defRPr>
      </a:lvl2pPr>
      <a:lvl3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Helvetica Neue"/>
        </a:defRPr>
      </a:lvl3pPr>
      <a:lvl4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Helvetica Neue"/>
        </a:defRPr>
      </a:lvl4pPr>
      <a:lvl5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Helvetica Neue"/>
        </a:defRPr>
      </a:lvl5pPr>
      <a:lvl6pPr marL="0" marR="0" indent="177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355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533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711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43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8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29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7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715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8001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44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4328">
          <p15:clr>
            <a:srgbClr val="A4A3A4"/>
          </p15:clr>
        </p15:guide>
        <p15:guide id="4" pos="4793">
          <p15:clr>
            <a:srgbClr val="A4A3A4"/>
          </p15:clr>
        </p15:guide>
        <p15:guide id="6" pos="5768">
          <p15:clr>
            <a:srgbClr val="A4A3A4"/>
          </p15:clr>
        </p15:guide>
        <p15:guide id="7" pos="6244">
          <p15:clr>
            <a:srgbClr val="A4A3A4"/>
          </p15:clr>
        </p15:guide>
        <p15:guide id="8" pos="6721">
          <p15:clr>
            <a:srgbClr val="A4A3A4"/>
          </p15:clr>
        </p15:guide>
        <p15:guide id="9" pos="7208">
          <p15:clr>
            <a:srgbClr val="F26B43"/>
          </p15:clr>
        </p15:guide>
        <p15:guide id="10" pos="5280">
          <p15:clr>
            <a:srgbClr val="A4A3A4"/>
          </p15:clr>
        </p15:guide>
        <p15:guide id="11" pos="3364">
          <p15:clr>
            <a:srgbClr val="A4A3A4"/>
          </p15:clr>
        </p15:guide>
        <p15:guide id="12" pos="2876">
          <p15:clr>
            <a:srgbClr val="A4A3A4"/>
          </p15:clr>
        </p15:guide>
        <p15:guide id="13" pos="2411">
          <p15:clr>
            <a:srgbClr val="A4A3A4"/>
          </p15:clr>
        </p15:guide>
        <p15:guide id="14" pos="1912">
          <p15:clr>
            <a:srgbClr val="A4A3A4"/>
          </p15:clr>
        </p15:guide>
        <p15:guide id="15" pos="1436">
          <p15:clr>
            <a:srgbClr val="A4A3A4"/>
          </p15:clr>
        </p15:guide>
        <p15:guide id="16" pos="949">
          <p15:clr>
            <a:srgbClr val="A4A3A4"/>
          </p15:clr>
        </p15:guide>
        <p15:guide id="18" pos="472">
          <p15:clr>
            <a:srgbClr val="F26B43"/>
          </p15:clr>
        </p15:guide>
        <p15:guide id="19">
          <p15:clr>
            <a:srgbClr val="F26B43"/>
          </p15:clr>
        </p15:guide>
        <p15:guide id="20" orient="horz" pos="1922">
          <p15:clr>
            <a:srgbClr val="A4A3A4"/>
          </p15:clr>
        </p15:guide>
        <p15:guide id="21" orient="horz" pos="1435">
          <p15:clr>
            <a:srgbClr val="A4A3A4"/>
          </p15:clr>
        </p15:guide>
        <p15:guide id="22" orient="horz" pos="958">
          <p15:clr>
            <a:srgbClr val="A4A3A4"/>
          </p15:clr>
        </p15:guide>
        <p15:guide id="23" orient="horz" pos="482">
          <p15:clr>
            <a:srgbClr val="F26B43"/>
          </p15:clr>
        </p15:guide>
        <p15:guide id="24" orient="horz">
          <p15:clr>
            <a:srgbClr val="F26B43"/>
          </p15:clr>
        </p15:guide>
        <p15:guide id="25" orient="horz" pos="2398">
          <p15:clr>
            <a:srgbClr val="A4A3A4"/>
          </p15:clr>
        </p15:guide>
        <p15:guide id="26" orient="horz" pos="2875">
          <p15:clr>
            <a:srgbClr val="A4A3A4"/>
          </p15:clr>
        </p15:guide>
        <p15:guide id="27" orient="horz" pos="3362">
          <p15:clr>
            <a:srgbClr val="A4A3A4"/>
          </p15:clr>
        </p15:guide>
        <p15:guide id="28" orient="horz" pos="3839">
          <p15:clr>
            <a:srgbClr val="F26B43"/>
          </p15:clr>
        </p15:guide>
        <p15:guide id="29" orient="horz" pos="4320">
          <p15:clr>
            <a:srgbClr val="F26B43"/>
          </p15:clr>
        </p15:guide>
        <p15:guide id="30" pos="768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Text"/>
          <p:cNvSpPr>
            <a:spLocks noGrp="1"/>
          </p:cNvSpPr>
          <p:nvPr>
            <p:ph type="title"/>
          </p:nvPr>
        </p:nvSpPr>
        <p:spPr>
          <a:xfrm>
            <a:off x="749301" y="764382"/>
            <a:ext cx="5435384" cy="3084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>
            <a:noAutofit/>
          </a:bodyPr>
          <a:lstStyle/>
          <a:p>
            <a:r>
              <a:rPr lang="en-US" dirty="0"/>
              <a:t>TITLE 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7AC0FA-EA99-0045-8DC2-C635270F1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9300" y="4563269"/>
            <a:ext cx="9891569" cy="15303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15075-B303-E74B-9BCD-B79E58D02D50}"/>
              </a:ext>
            </a:extLst>
          </p:cNvPr>
          <p:cNvSpPr txBox="1"/>
          <p:nvPr userDrawn="1"/>
        </p:nvSpPr>
        <p:spPr>
          <a:xfrm>
            <a:off x="11442700" y="6353546"/>
            <a:ext cx="749300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fld id="{EF282590-B7F3-0047-9363-60EA2FDD950E}" type="slidenum">
              <a:rPr kumimoji="0" lang="ru-RU" sz="14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MTS Sans" panose="02000000000000000000" pitchFamily="2" charset="0"/>
                <a:ea typeface="MTS Sans" panose="02000000000000000000" pitchFamily="2" charset="0"/>
                <a:cs typeface="+mj-cs"/>
                <a:sym typeface="Helvetica Neue"/>
              </a:rPr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ru-RU" sz="1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TS Sans" panose="02000000000000000000" pitchFamily="2" charset="0"/>
              <a:ea typeface="MTS Sans" panose="02000000000000000000" pitchFamily="2" charset="0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08429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  <p:sldLayoutId id="2147483854" r:id="rId16"/>
    <p:sldLayoutId id="2147483855" r:id="rId17"/>
    <p:sldLayoutId id="2147483856" r:id="rId18"/>
    <p:sldLayoutId id="2147483861" r:id="rId19"/>
    <p:sldLayoutId id="2147483862" r:id="rId20"/>
    <p:sldLayoutId id="2147483863" r:id="rId21"/>
    <p:sldLayoutId id="2147483864" r:id="rId22"/>
    <p:sldLayoutId id="2147483865" r:id="rId23"/>
    <p:sldLayoutId id="2147483866" r:id="rId24"/>
  </p:sldLayoutIdLst>
  <p:transition spd="med"/>
  <p:hf hdr="0" ftr="0" dt="0"/>
  <p:txStyles>
    <p:titleStyle>
      <a:lvl1pPr marL="0" marR="0" indent="0" algn="l" defTabSz="412750" rtl="0" latinLnBrk="0">
        <a:lnSpc>
          <a:spcPts val="9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1" i="0" u="none" strike="noStrike" cap="none" spc="0" baseline="0">
          <a:ln>
            <a:noFill/>
          </a:ln>
          <a:solidFill>
            <a:schemeClr val="tx1"/>
          </a:solidFill>
          <a:uFillTx/>
          <a:latin typeface="MTS Sans" panose="02000000000000000000" pitchFamily="2" charset="0"/>
          <a:ea typeface="MTS Sans" panose="02000000000000000000" pitchFamily="2" charset="0"/>
          <a:cs typeface="Arial" panose="020B0604020202020204" pitchFamily="34" charset="0"/>
          <a:sym typeface="Helvetica Neue"/>
        </a:defRPr>
      </a:lvl1pPr>
      <a:lvl2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0" b="1" i="0" u="none" strike="noStrike" cap="none" spc="0" baseline="0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1" i="0" u="none" strike="noStrike" cap="none" spc="0" baseline="0">
          <a:ln>
            <a:noFill/>
          </a:ln>
          <a:solidFill>
            <a:schemeClr val="tx1"/>
          </a:solidFill>
          <a:uFillTx/>
          <a:latin typeface="MTS Sans" panose="02000000000000000000" pitchFamily="2" charset="0"/>
          <a:ea typeface="MTS Sans" panose="02000000000000000000" pitchFamily="2" charset="0"/>
          <a:cs typeface="Arial" panose="020B0604020202020204" pitchFamily="34" charset="0"/>
          <a:sym typeface="Helvetica Neue"/>
        </a:defRPr>
      </a:lvl1pPr>
      <a:lvl2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Helvetica Neue"/>
        </a:defRPr>
      </a:lvl2pPr>
      <a:lvl3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Helvetica Neue"/>
        </a:defRPr>
      </a:lvl3pPr>
      <a:lvl4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Helvetica Neue"/>
        </a:defRPr>
      </a:lvl4pPr>
      <a:lvl5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Arial" panose="020B0604020202020204" pitchFamily="34" charset="0"/>
          <a:ea typeface="+mj-ea"/>
          <a:cs typeface="Arial" panose="020B0604020202020204" pitchFamily="34" charset="0"/>
          <a:sym typeface="Helvetica Neue"/>
        </a:defRPr>
      </a:lvl5pPr>
      <a:lvl6pPr marL="0" marR="0" indent="177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355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533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711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43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86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29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72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715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58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8001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4400" algn="ctr" defTabSz="4127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4328" userDrawn="1">
          <p15:clr>
            <a:srgbClr val="A4A3A4"/>
          </p15:clr>
        </p15:guide>
        <p15:guide id="4" pos="4793" userDrawn="1">
          <p15:clr>
            <a:srgbClr val="A4A3A4"/>
          </p15:clr>
        </p15:guide>
        <p15:guide id="6" pos="5768" userDrawn="1">
          <p15:clr>
            <a:srgbClr val="A4A3A4"/>
          </p15:clr>
        </p15:guide>
        <p15:guide id="7" pos="6244" userDrawn="1">
          <p15:clr>
            <a:srgbClr val="A4A3A4"/>
          </p15:clr>
        </p15:guide>
        <p15:guide id="8" pos="6721" userDrawn="1">
          <p15:clr>
            <a:srgbClr val="A4A3A4"/>
          </p15:clr>
        </p15:guide>
        <p15:guide id="9" pos="7208" userDrawn="1">
          <p15:clr>
            <a:srgbClr val="F26B43"/>
          </p15:clr>
        </p15:guide>
        <p15:guide id="10" pos="5280" userDrawn="1">
          <p15:clr>
            <a:srgbClr val="A4A3A4"/>
          </p15:clr>
        </p15:guide>
        <p15:guide id="11" pos="3364" userDrawn="1">
          <p15:clr>
            <a:srgbClr val="A4A3A4"/>
          </p15:clr>
        </p15:guide>
        <p15:guide id="12" pos="2876" userDrawn="1">
          <p15:clr>
            <a:srgbClr val="A4A3A4"/>
          </p15:clr>
        </p15:guide>
        <p15:guide id="13" pos="2411" userDrawn="1">
          <p15:clr>
            <a:srgbClr val="A4A3A4"/>
          </p15:clr>
        </p15:guide>
        <p15:guide id="14" pos="1912" userDrawn="1">
          <p15:clr>
            <a:srgbClr val="A4A3A4"/>
          </p15:clr>
        </p15:guide>
        <p15:guide id="15" pos="1436" userDrawn="1">
          <p15:clr>
            <a:srgbClr val="A4A3A4"/>
          </p15:clr>
        </p15:guide>
        <p15:guide id="16" pos="949" userDrawn="1">
          <p15:clr>
            <a:srgbClr val="A4A3A4"/>
          </p15:clr>
        </p15:guide>
        <p15:guide id="18" pos="472" userDrawn="1">
          <p15:clr>
            <a:srgbClr val="F26B43"/>
          </p15:clr>
        </p15:guide>
        <p15:guide id="19" userDrawn="1">
          <p15:clr>
            <a:srgbClr val="F26B43"/>
          </p15:clr>
        </p15:guide>
        <p15:guide id="20" orient="horz" pos="1922" userDrawn="1">
          <p15:clr>
            <a:srgbClr val="A4A3A4"/>
          </p15:clr>
        </p15:guide>
        <p15:guide id="21" orient="horz" pos="1435" userDrawn="1">
          <p15:clr>
            <a:srgbClr val="A4A3A4"/>
          </p15:clr>
        </p15:guide>
        <p15:guide id="22" orient="horz" pos="958" userDrawn="1">
          <p15:clr>
            <a:srgbClr val="A4A3A4"/>
          </p15:clr>
        </p15:guide>
        <p15:guide id="23" orient="horz" pos="482" userDrawn="1">
          <p15:clr>
            <a:srgbClr val="F26B43"/>
          </p15:clr>
        </p15:guide>
        <p15:guide id="24" orient="horz" userDrawn="1">
          <p15:clr>
            <a:srgbClr val="F26B43"/>
          </p15:clr>
        </p15:guide>
        <p15:guide id="25" orient="horz" pos="2398" userDrawn="1">
          <p15:clr>
            <a:srgbClr val="A4A3A4"/>
          </p15:clr>
        </p15:guide>
        <p15:guide id="26" orient="horz" pos="2875" userDrawn="1">
          <p15:clr>
            <a:srgbClr val="A4A3A4"/>
          </p15:clr>
        </p15:guide>
        <p15:guide id="27" orient="horz" pos="3362" userDrawn="1">
          <p15:clr>
            <a:srgbClr val="A4A3A4"/>
          </p15:clr>
        </p15:guide>
        <p15:guide id="28" orient="horz" pos="3839" userDrawn="1">
          <p15:clr>
            <a:srgbClr val="F26B43"/>
          </p15:clr>
        </p15:guide>
        <p15:guide id="29" orient="horz" pos="4320" userDrawn="1">
          <p15:clr>
            <a:srgbClr val="F26B43"/>
          </p15:clr>
        </p15:guide>
        <p15:guide id="30" pos="76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95359" y="1268627"/>
            <a:ext cx="9160750" cy="435320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4000" dirty="0" smtClean="0"/>
              <a:t>«ОХРАНА ТРУДА С ПОДРЯДНЫМИ ОРГАНИЗАЦИЯМИ»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/>
            </a:r>
            <a:br>
              <a:rPr lang="ru-RU" sz="1600" dirty="0"/>
            </a:br>
            <a:endParaRPr lang="ru-RU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B67F2-415A-254C-8D36-2F04B1F34B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24268" y="4369146"/>
            <a:ext cx="2677319" cy="1054100"/>
          </a:xfrm>
        </p:spPr>
        <p:txBody>
          <a:bodyPr/>
          <a:lstStyle/>
          <a:p>
            <a:r>
              <a:rPr lang="ru-RU" sz="2000" dirty="0" err="1" smtClean="0"/>
              <a:t>Скачкова</a:t>
            </a:r>
            <a:r>
              <a:rPr lang="ru-RU" sz="2000" dirty="0" smtClean="0"/>
              <a:t> Марина</a:t>
            </a:r>
          </a:p>
          <a:p>
            <a:endParaRPr lang="ru-RU" sz="2000" dirty="0" smtClean="0"/>
          </a:p>
          <a:p>
            <a:r>
              <a:rPr lang="ru-RU" sz="2000" dirty="0" smtClean="0"/>
              <a:t>Ведущий специалист по охране труда</a:t>
            </a:r>
            <a:endParaRPr lang="ru-RU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573BC0-2D2A-D146-9B64-1C86B2C48B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43104" y="5923004"/>
            <a:ext cx="2677319" cy="555875"/>
          </a:xfrm>
        </p:spPr>
        <p:txBody>
          <a:bodyPr/>
          <a:lstStyle/>
          <a:p>
            <a:r>
              <a:rPr lang="ru-RU" sz="2400" dirty="0" smtClean="0"/>
              <a:t>22 апреля 202</a:t>
            </a:r>
            <a:r>
              <a:rPr lang="ru-RU" sz="2400" dirty="0"/>
              <a:t>5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58" y="328810"/>
            <a:ext cx="809524" cy="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51962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E7B258-F005-824F-AB45-0DD53640AA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6538" y="522514"/>
            <a:ext cx="9936162" cy="59622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400" b="0" dirty="0" smtClean="0"/>
          </a:p>
          <a:p>
            <a:endParaRPr lang="ru-RU" sz="1400" b="0" dirty="0" smtClean="0"/>
          </a:p>
          <a:p>
            <a:pPr marL="0" indent="0">
              <a:buNone/>
            </a:pPr>
            <a:endParaRPr lang="ru-RU" sz="1400" b="0" dirty="0"/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1387410" y="1368707"/>
            <a:ext cx="10223500" cy="4873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>
            <a:noAutofit/>
          </a:bodyPr>
          <a:lstStyle>
            <a:lvl1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  <a:sym typeface="Helvetica Neue"/>
              </a:defRPr>
            </a:lvl1pPr>
            <a:lvl2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hangingPunct="1"/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527" y="837538"/>
            <a:ext cx="4332329" cy="593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9707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E7B258-F005-824F-AB45-0DD53640AA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6538" y="522514"/>
            <a:ext cx="9936162" cy="59622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400" b="0" dirty="0" smtClean="0"/>
          </a:p>
          <a:p>
            <a:endParaRPr lang="ru-RU" sz="1400" b="0" dirty="0" smtClean="0"/>
          </a:p>
          <a:p>
            <a:pPr marL="0" indent="0">
              <a:buNone/>
            </a:pPr>
            <a:endParaRPr lang="ru-RU" sz="1400" b="0" dirty="0"/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1387410" y="1368707"/>
            <a:ext cx="10223500" cy="4873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>
            <a:noAutofit/>
          </a:bodyPr>
          <a:lstStyle>
            <a:lvl1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  <a:sym typeface="Helvetica Neue"/>
              </a:defRPr>
            </a:lvl1pPr>
            <a:lvl2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hangingPunct="1"/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45" y="398846"/>
            <a:ext cx="10518665" cy="711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60114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E7B258-F005-824F-AB45-0DD53640AA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6538" y="522514"/>
            <a:ext cx="9936162" cy="59622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400" b="0" dirty="0" smtClean="0"/>
          </a:p>
          <a:p>
            <a:endParaRPr lang="ru-RU" sz="1400" b="0" dirty="0" smtClean="0"/>
          </a:p>
          <a:p>
            <a:pPr marL="0" indent="0">
              <a:buNone/>
            </a:pPr>
            <a:endParaRPr lang="ru-RU" sz="1400" b="0" dirty="0"/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1387410" y="1368707"/>
            <a:ext cx="10223500" cy="4873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>
            <a:noAutofit/>
          </a:bodyPr>
          <a:lstStyle>
            <a:lvl1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  <a:sym typeface="Helvetica Neue"/>
              </a:defRPr>
            </a:lvl1pPr>
            <a:lvl2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hangingPunct="1"/>
            <a:endParaRPr lang="ru-RU" sz="1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284" y="681644"/>
            <a:ext cx="4759527" cy="532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8487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E7B258-F005-824F-AB45-0DD53640AA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6538" y="522514"/>
            <a:ext cx="9936162" cy="59622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400" b="0" dirty="0" smtClean="0"/>
          </a:p>
          <a:p>
            <a:endParaRPr lang="ru-RU" sz="1400" b="0" dirty="0" smtClean="0"/>
          </a:p>
          <a:p>
            <a:pPr marL="0" indent="0">
              <a:buNone/>
            </a:pPr>
            <a:endParaRPr lang="ru-RU" sz="1400" b="0" dirty="0"/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1387410" y="1368707"/>
            <a:ext cx="10223500" cy="4873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>
            <a:noAutofit/>
          </a:bodyPr>
          <a:lstStyle>
            <a:lvl1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  <a:sym typeface="Helvetica Neue"/>
              </a:defRPr>
            </a:lvl1pPr>
            <a:lvl2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hangingPunct="1"/>
            <a:endParaRPr lang="ru-RU" sz="1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175" y="539650"/>
            <a:ext cx="5652653" cy="570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0472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8800" dirty="0" smtClean="0"/>
              <a:t>  СПАСИБО</a:t>
            </a:r>
            <a:r>
              <a:rPr lang="ru-RU" sz="8800" dirty="0"/>
              <a:t>!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82" y="2610745"/>
            <a:ext cx="809524" cy="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13501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2196" y="262004"/>
            <a:ext cx="9926320" cy="520926"/>
          </a:xfrm>
        </p:spPr>
        <p:txBody>
          <a:bodyPr/>
          <a:lstStyle/>
          <a:p>
            <a:pPr algn="ctr"/>
            <a:r>
              <a:rPr lang="ru-RU" sz="3600" dirty="0" smtClean="0"/>
              <a:t> </a:t>
            </a:r>
            <a:r>
              <a:rPr lang="ru-RU" sz="2400" dirty="0" smtClean="0"/>
              <a:t>НОРМАТИВНО-ПРАВОВАЯ БАЗА</a:t>
            </a:r>
            <a:endParaRPr lang="ru-RU" sz="24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49000" y="1070919"/>
            <a:ext cx="10592212" cy="1663968"/>
          </a:xfrm>
          <a:prstGeom prst="roundRect">
            <a:avLst/>
          </a:prstGeom>
          <a:solidFill>
            <a:srgbClr val="CCCCC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defTabSz="825500"/>
            <a:r>
              <a:rPr lang="ru-RU" sz="18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ПРИКАЗ</a:t>
            </a:r>
          </a:p>
          <a:p>
            <a:pPr defTabSz="825500"/>
            <a:r>
              <a:rPr lang="ru-RU" sz="18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от 22 сентября 2021 г. N 656н</a:t>
            </a:r>
          </a:p>
          <a:p>
            <a:pPr defTabSz="825500"/>
            <a:r>
              <a:rPr lang="ru-RU" sz="18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ОБ УТВЕРЖДЕНИИ ПРИМЕРНОГО ПЕРЕЧНЯ МЕРОПРИЯТИЙ ПО ПРЕДОТВРАЩЕНИЮ СЛУЧАЕВ ПОВРЕЖДЕНИЯ ЗДОРОВЬЯ РАБОТНИКОВ (ПРИ ПРОИЗВОДСТВЕ РАБОТ (ОКАЗАНИИ УСЛУГ)) НА ТЕРРИТОРИИ, НАХОДЯЩЕЙСЯ ПОД КОНТРОЛЕМ ДРУГОГО РАБОТОДАТЕЛЯ (ИНОГО ЛИЦА)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965" y="2891480"/>
            <a:ext cx="5739784" cy="356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3187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E7B258-F005-824F-AB45-0DD53640AA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90062" y="326571"/>
            <a:ext cx="9936162" cy="42483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dirty="0" smtClean="0"/>
              <a:t>С ЧЕГО НАЧАТЬ</a:t>
            </a:r>
          </a:p>
          <a:p>
            <a:pPr marL="0" indent="0">
              <a:buNone/>
            </a:pPr>
            <a:endParaRPr lang="ru-RU" sz="1400" b="0" dirty="0"/>
          </a:p>
          <a:p>
            <a:pPr marL="0" indent="0">
              <a:buNone/>
            </a:pPr>
            <a:endParaRPr lang="ru-RU" sz="1400" b="0" dirty="0" smtClean="0"/>
          </a:p>
          <a:p>
            <a:endParaRPr lang="ru-RU" sz="1400" b="0" dirty="0" smtClean="0"/>
          </a:p>
          <a:p>
            <a:pPr marL="0" indent="0">
              <a:buNone/>
            </a:pPr>
            <a:endParaRPr lang="ru-RU" sz="1400" b="0" dirty="0"/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1387410" y="1368707"/>
            <a:ext cx="10223500" cy="3294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>
            <a:noAutofit/>
          </a:bodyPr>
          <a:lstStyle>
            <a:lvl1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  <a:sym typeface="Helvetica Neue"/>
              </a:defRPr>
            </a:lvl1pPr>
            <a:lvl2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hangingPunct="1"/>
            <a:endParaRPr lang="ru-RU" sz="18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387410" y="889686"/>
            <a:ext cx="10392698" cy="2487828"/>
          </a:xfrm>
          <a:prstGeom prst="roundRect">
            <a:avLst/>
          </a:prstGeom>
          <a:solidFill>
            <a:srgbClr val="CCCCC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ПРИ ЗАКЛЮЧЕНИЕ ДОГОВОРА:</a:t>
            </a:r>
            <a:endParaRPr lang="ru-RU" sz="1600" b="0" dirty="0">
              <a:solidFill>
                <a:schemeClr val="tx1"/>
              </a:solidFill>
              <a:latin typeface="+mn-lt"/>
              <a:ea typeface="+mn-ea"/>
              <a:cs typeface="+mn-cs"/>
              <a:sym typeface="Helvetica Neue Medium"/>
            </a:endParaRPr>
          </a:p>
          <a:p>
            <a:pPr marL="285750" indent="-285750" defTabSz="825500">
              <a:buFontTx/>
              <a:buChar char="-"/>
            </a:pPr>
            <a:r>
              <a:rPr lang="ru-RU" sz="16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П</a:t>
            </a:r>
            <a:r>
              <a:rPr lang="ru-RU" sz="16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роизводить </a:t>
            </a:r>
            <a:r>
              <a:rPr lang="ru-RU" sz="16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Работы в полном соответствии с проектной и рабочей документацией, утвержденной Заказчиком, рабочими чертежами, требованиями СНиП, требованиями пожарной безопасности, санитарных норм, норм охраны окружающей среды и норм охраны </a:t>
            </a:r>
            <a:r>
              <a:rPr lang="ru-RU" sz="16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труда</a:t>
            </a:r>
            <a:endParaRPr lang="ru-RU" sz="1600" b="0" dirty="0">
              <a:solidFill>
                <a:schemeClr val="tx1"/>
              </a:solidFill>
              <a:latin typeface="+mn-lt"/>
              <a:ea typeface="+mn-ea"/>
              <a:cs typeface="+mn-cs"/>
              <a:sym typeface="Helvetica Neue Medium"/>
            </a:endParaRPr>
          </a:p>
          <a:p>
            <a:pPr marL="285750" indent="-285750" defTabSz="825500">
              <a:buFontTx/>
              <a:buChar char="-"/>
            </a:pPr>
            <a:endParaRPr lang="ru-RU" sz="1600" b="0" dirty="0" smtClean="0">
              <a:solidFill>
                <a:schemeClr val="tx1"/>
              </a:solidFill>
              <a:latin typeface="+mn-lt"/>
              <a:ea typeface="+mn-ea"/>
              <a:cs typeface="+mn-cs"/>
              <a:sym typeface="Helvetica Neue Medium"/>
            </a:endParaRPr>
          </a:p>
          <a:p>
            <a:pPr marL="285750" indent="-285750" defTabSz="825500">
              <a:buFontTx/>
              <a:buChar char="-"/>
            </a:pPr>
            <a:r>
              <a:rPr lang="ru-RU" sz="16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Отразить, что Ответственность по охране труда берет на себя Подрядчик</a:t>
            </a:r>
          </a:p>
          <a:p>
            <a:pPr marL="285750" indent="-285750" defTabSz="825500">
              <a:buFontTx/>
              <a:buChar char="-"/>
            </a:pPr>
            <a:r>
              <a:rPr lang="ru-RU" sz="16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Отразить согласованные мероприятия </a:t>
            </a:r>
            <a:r>
              <a:rPr lang="ru-RU" sz="16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по предотвращению случаев повреждения здоровья работников и </a:t>
            </a:r>
            <a:r>
              <a:rPr lang="ru-RU" sz="16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условия </a:t>
            </a:r>
            <a:r>
              <a:rPr lang="ru-RU" sz="16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производства </a:t>
            </a:r>
            <a:r>
              <a:rPr lang="ru-RU" sz="16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работ</a:t>
            </a:r>
          </a:p>
          <a:p>
            <a:pPr marL="285750" indent="-285750" defTabSz="825500">
              <a:buFontTx/>
              <a:buChar char="-"/>
            </a:pPr>
            <a:r>
              <a:rPr lang="ru-RU" sz="16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Отразить полный перечень работ и объектов с адресами</a:t>
            </a:r>
          </a:p>
          <a:p>
            <a:pPr marL="285750" indent="-285750" defTabSz="825500">
              <a:buFontTx/>
              <a:buChar char="-"/>
            </a:pPr>
            <a:endParaRPr kumimoji="0" lang="ru-RU" sz="14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981" y="3583992"/>
            <a:ext cx="4952381" cy="30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2758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E7B258-F005-824F-AB45-0DD53640AA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6538" y="522514"/>
            <a:ext cx="9936162" cy="40012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400" dirty="0" smtClean="0"/>
              <a:t>ПОДРЯДЧИК ОБЯЗАН</a:t>
            </a:r>
          </a:p>
          <a:p>
            <a:pPr marL="0" indent="0">
              <a:buNone/>
            </a:pPr>
            <a:endParaRPr lang="ru-RU" sz="1400" b="0" dirty="0"/>
          </a:p>
          <a:p>
            <a:pPr marL="0" indent="0">
              <a:buNone/>
            </a:pPr>
            <a:endParaRPr lang="ru-RU" sz="1400" b="0" dirty="0" smtClean="0"/>
          </a:p>
          <a:p>
            <a:endParaRPr lang="ru-RU" sz="1400" b="0" dirty="0" smtClean="0"/>
          </a:p>
          <a:p>
            <a:pPr marL="0" indent="0">
              <a:buNone/>
            </a:pPr>
            <a:endParaRPr lang="ru-RU" sz="1400" b="0" dirty="0"/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1387410" y="1368707"/>
            <a:ext cx="10223500" cy="4873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>
            <a:noAutofit/>
          </a:bodyPr>
          <a:lstStyle>
            <a:lvl1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  <a:sym typeface="Helvetica Neue"/>
              </a:defRPr>
            </a:lvl1pPr>
            <a:lvl2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hangingPunct="1"/>
            <a:endParaRPr lang="ru-RU" sz="1800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914400" y="1337460"/>
            <a:ext cx="6110199" cy="669099"/>
          </a:xfrm>
          <a:prstGeom prst="roundRect">
            <a:avLst/>
          </a:prstGeom>
          <a:solidFill>
            <a:srgbClr val="CCCCC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Назначить ответственных за безопасную организацию работ</a:t>
            </a:r>
            <a:r>
              <a:rPr kumimoji="0" lang="ru-RU" sz="16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 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14401" y="2102406"/>
            <a:ext cx="6110199" cy="669099"/>
          </a:xfrm>
          <a:prstGeom prst="roundRect">
            <a:avLst/>
          </a:prstGeom>
          <a:solidFill>
            <a:srgbClr val="CCCCC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Привлекать</a:t>
            </a:r>
            <a:r>
              <a:rPr kumimoji="0" lang="ru-RU" sz="1600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 к работам квалифицированных, обученных и обеспеченных СИЗ работников 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14401" y="2926524"/>
            <a:ext cx="6110199" cy="669099"/>
          </a:xfrm>
          <a:prstGeom prst="roundRect">
            <a:avLst/>
          </a:prstGeom>
          <a:solidFill>
            <a:srgbClr val="CCCCC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Утвердить наряд-допуск и согласовать его с Заказчиком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14401" y="4500205"/>
            <a:ext cx="6110199" cy="669099"/>
          </a:xfrm>
          <a:prstGeom prst="roundRect">
            <a:avLst/>
          </a:prstGeom>
          <a:solidFill>
            <a:srgbClr val="CCCCC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Устранять нарушения по требованию Заказчика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14401" y="3718749"/>
            <a:ext cx="6110199" cy="669099"/>
          </a:xfrm>
          <a:prstGeom prst="roundRect">
            <a:avLst/>
          </a:prstGeom>
          <a:solidFill>
            <a:srgbClr val="CCCCC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6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Проводить первичный, повторный, внеплановый и целевой инструктажи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37308" y="5298148"/>
            <a:ext cx="6110199" cy="669099"/>
          </a:xfrm>
          <a:prstGeom prst="roundRect">
            <a:avLst/>
          </a:prstGeom>
          <a:solidFill>
            <a:srgbClr val="CCCCC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Нести ответственность за нарушения требований охраны труда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768" y="1978836"/>
            <a:ext cx="4795950" cy="319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1454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E7B258-F005-824F-AB45-0DD53640AA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6538" y="522514"/>
            <a:ext cx="9936162" cy="5895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 smtClean="0"/>
              <a:t>ПОДРЯДЧИК НЕ ВПРАВЕ</a:t>
            </a:r>
          </a:p>
          <a:p>
            <a:pPr marL="0" indent="0">
              <a:buNone/>
            </a:pPr>
            <a:endParaRPr lang="ru-RU" sz="1400" b="0" dirty="0"/>
          </a:p>
          <a:p>
            <a:pPr marL="0" indent="0">
              <a:buNone/>
            </a:pPr>
            <a:endParaRPr lang="ru-RU" sz="1400" b="0" dirty="0" smtClean="0"/>
          </a:p>
          <a:p>
            <a:endParaRPr lang="ru-RU" sz="1400" b="0" dirty="0" smtClean="0"/>
          </a:p>
          <a:p>
            <a:pPr marL="0" indent="0">
              <a:buNone/>
            </a:pPr>
            <a:endParaRPr lang="ru-RU" sz="1400" b="0" dirty="0"/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1387410" y="1368707"/>
            <a:ext cx="10223500" cy="4873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>
            <a:noAutofit/>
          </a:bodyPr>
          <a:lstStyle>
            <a:lvl1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  <a:sym typeface="Helvetica Neue"/>
              </a:defRPr>
            </a:lvl1pPr>
            <a:lvl2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hangingPunct="1"/>
            <a:endParaRPr lang="ru-RU" sz="1800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299063" y="1302803"/>
            <a:ext cx="8569234" cy="669099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Выполнять указания Заказчика,</a:t>
            </a:r>
            <a:r>
              <a:rPr kumimoji="0" lang="ru-RU" sz="2000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 которые могут нарушать требования безопасности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307301" y="2157234"/>
            <a:ext cx="8569234" cy="669099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Отказывать Заказчику</a:t>
            </a:r>
            <a:r>
              <a:rPr kumimoji="0" lang="ru-RU" sz="2000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 в проведении контроля и мониторинга за  соблюдением требований охраны труда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107" y="3188043"/>
            <a:ext cx="5544263" cy="325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29374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E7B258-F005-824F-AB45-0DD53640AA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6538" y="522514"/>
            <a:ext cx="9936162" cy="8461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/>
              <a:t>ПОДРЯДЧИК ВПРАВЕ</a:t>
            </a:r>
          </a:p>
          <a:p>
            <a:pPr marL="0" indent="0">
              <a:buNone/>
            </a:pPr>
            <a:endParaRPr lang="ru-RU" sz="1400" b="0" dirty="0"/>
          </a:p>
          <a:p>
            <a:pPr marL="0" indent="0">
              <a:buNone/>
            </a:pPr>
            <a:endParaRPr lang="ru-RU" sz="1400" b="0" dirty="0" smtClean="0"/>
          </a:p>
          <a:p>
            <a:endParaRPr lang="ru-RU" sz="1400" b="0" dirty="0" smtClean="0"/>
          </a:p>
          <a:p>
            <a:pPr marL="0" indent="0">
              <a:buNone/>
            </a:pPr>
            <a:endParaRPr lang="ru-RU" sz="1400" b="0" dirty="0"/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1387410" y="1368707"/>
            <a:ext cx="10223500" cy="4873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>
            <a:noAutofit/>
          </a:bodyPr>
          <a:lstStyle>
            <a:lvl1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  <a:sym typeface="Helvetica Neue"/>
              </a:defRPr>
            </a:lvl1pPr>
            <a:lvl2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hangingPunct="1"/>
            <a:endParaRPr lang="ru-RU" sz="1800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214543" y="1368707"/>
            <a:ext cx="8569234" cy="669099"/>
          </a:xfrm>
          <a:prstGeom prst="roundRect">
            <a:avLst/>
          </a:prstGeom>
          <a:solidFill>
            <a:srgbClr val="CCCCC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Применять в целях контроля за безопасным проведением работ средства дистанционного контроля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233159" y="2214900"/>
            <a:ext cx="8569234" cy="669099"/>
          </a:xfrm>
          <a:prstGeom prst="roundRect">
            <a:avLst/>
          </a:prstGeom>
          <a:solidFill>
            <a:srgbClr val="CCCCC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8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Запрашивать у Заказчика график совместных работ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967" y="3463549"/>
            <a:ext cx="8262151" cy="258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5066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E7B258-F005-824F-AB45-0DD53640AA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6538" y="522514"/>
            <a:ext cx="9936162" cy="6225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/>
              <a:t>ЗАКАЗЧИК СОВМЕСТНО С ПОДРЯДЧИКОМ</a:t>
            </a:r>
          </a:p>
          <a:p>
            <a:pPr marL="0" indent="0">
              <a:buNone/>
            </a:pPr>
            <a:endParaRPr lang="ru-RU" sz="1400" b="0" dirty="0"/>
          </a:p>
          <a:p>
            <a:pPr marL="0" indent="0">
              <a:buNone/>
            </a:pPr>
            <a:endParaRPr lang="ru-RU" sz="1400" b="0" dirty="0" smtClean="0"/>
          </a:p>
          <a:p>
            <a:endParaRPr lang="ru-RU" sz="1400" b="0" dirty="0" smtClean="0"/>
          </a:p>
          <a:p>
            <a:pPr marL="0" indent="0">
              <a:buNone/>
            </a:pPr>
            <a:endParaRPr lang="ru-RU" sz="1400" b="0" dirty="0"/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1387410" y="1368707"/>
            <a:ext cx="10223500" cy="4873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>
            <a:noAutofit/>
          </a:bodyPr>
          <a:lstStyle>
            <a:lvl1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  <a:sym typeface="Helvetica Neue"/>
              </a:defRPr>
            </a:lvl1pPr>
            <a:lvl2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hangingPunct="1"/>
            <a:endParaRPr lang="ru-RU" sz="1800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214543" y="1145059"/>
            <a:ext cx="8569234" cy="2826050"/>
          </a:xfrm>
          <a:prstGeom prst="roundRect">
            <a:avLst/>
          </a:prstGeom>
          <a:solidFill>
            <a:srgbClr val="CCCCC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defTabSz="825500"/>
            <a:r>
              <a:rPr lang="ru-RU" sz="1800" b="0" dirty="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 Neue Medium"/>
              </a:rPr>
              <a:t>Д</a:t>
            </a:r>
            <a:r>
              <a:rPr lang="ru-RU" sz="1800" b="0" dirty="0" smtClean="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 Neue Medium"/>
              </a:rPr>
              <a:t>олжны </a:t>
            </a:r>
            <a:r>
              <a:rPr lang="ru-RU" sz="1800" b="0" dirty="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 Neue Medium"/>
              </a:rPr>
              <a:t>составить единый перечень вредных и (или) опасных производственных факторов, </a:t>
            </a:r>
            <a:r>
              <a:rPr lang="ru-RU" sz="1800" b="0" dirty="0" smtClean="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 Neue Medium"/>
              </a:rPr>
              <a:t>опасностей</a:t>
            </a:r>
            <a:r>
              <a:rPr lang="ru-RU" sz="16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:</a:t>
            </a:r>
          </a:p>
          <a:p>
            <a:pPr defTabSz="825500"/>
            <a:endParaRPr lang="ru-RU" sz="1600" b="0" dirty="0">
              <a:solidFill>
                <a:schemeClr val="tx1"/>
              </a:solidFill>
              <a:latin typeface="+mn-lt"/>
              <a:ea typeface="+mn-ea"/>
              <a:cs typeface="+mn-cs"/>
              <a:sym typeface="Helvetica Neue Medium"/>
            </a:endParaRPr>
          </a:p>
          <a:p>
            <a:pPr algn="l"/>
            <a:r>
              <a:rPr lang="ru-RU" sz="1800" b="0" dirty="0" smtClean="0"/>
              <a:t>            перечень </a:t>
            </a:r>
            <a:r>
              <a:rPr lang="ru-RU" sz="1800" b="0" dirty="0"/>
              <a:t>факторов, присутствующих на территории, но не </a:t>
            </a:r>
            <a:r>
              <a:rPr lang="ru-RU" sz="1800" b="0" dirty="0" smtClean="0"/>
              <a:t>связанных     </a:t>
            </a:r>
          </a:p>
          <a:p>
            <a:pPr algn="l"/>
            <a:r>
              <a:rPr lang="ru-RU" sz="1800" b="0" dirty="0"/>
              <a:t> </a:t>
            </a:r>
            <a:r>
              <a:rPr lang="ru-RU" sz="1800" b="0" dirty="0" smtClean="0"/>
              <a:t>           с </a:t>
            </a:r>
            <a:r>
              <a:rPr lang="ru-RU" sz="1800" b="0" dirty="0"/>
              <a:t>характером выполняемых </a:t>
            </a:r>
            <a:r>
              <a:rPr lang="ru-RU" sz="1800" b="0" dirty="0" smtClean="0"/>
              <a:t>работ</a:t>
            </a:r>
          </a:p>
          <a:p>
            <a:endParaRPr lang="ru-RU" sz="1800" b="0" dirty="0"/>
          </a:p>
          <a:p>
            <a:r>
              <a:rPr lang="ru-RU" sz="1800" b="0" dirty="0" smtClean="0"/>
              <a:t>перечень </a:t>
            </a:r>
            <a:r>
              <a:rPr lang="ru-RU" sz="1800" b="0" dirty="0"/>
              <a:t>идентифицированных опасностей с оценкой уровней профессиональных рисков для здоровья работников и учетом вероятности возникновения и тяжести последствий отдельных заболеваний и </a:t>
            </a:r>
            <a:r>
              <a:rPr lang="ru-RU" sz="1800" b="0" dirty="0" smtClean="0"/>
              <a:t>состояний</a:t>
            </a:r>
            <a:endParaRPr lang="ru-RU" sz="1600" b="0" dirty="0" smtClean="0">
              <a:solidFill>
                <a:schemeClr val="tx1"/>
              </a:solidFill>
              <a:latin typeface="+mn-lt"/>
              <a:ea typeface="+mn-ea"/>
              <a:cs typeface="+mn-cs"/>
              <a:sym typeface="Helvetica Neue Medium"/>
            </a:endParaRPr>
          </a:p>
          <a:p>
            <a:pPr defTabSz="825500"/>
            <a:r>
              <a:rPr kumimoji="0" lang="ru-RU" sz="16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 </a:t>
            </a:r>
            <a:endParaRPr kumimoji="0" lang="ru-RU" sz="1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214543" y="4145311"/>
            <a:ext cx="8569234" cy="669099"/>
          </a:xfrm>
          <a:prstGeom prst="roundRect">
            <a:avLst/>
          </a:prstGeom>
          <a:solidFill>
            <a:srgbClr val="CCCCC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800" b="0" dirty="0" smtClean="0">
                <a:solidFill>
                  <a:srgbClr val="FF0000"/>
                </a:solidFill>
                <a:latin typeface="+mn-lt"/>
                <a:ea typeface="+mn-ea"/>
                <a:cs typeface="+mn-cs"/>
                <a:sym typeface="Helvetica Neue Medium"/>
              </a:rPr>
              <a:t>Подготовить план мероприятий по эвакуации и спасению при авариях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2690949" y="2013737"/>
            <a:ext cx="287382" cy="287382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2651761" y="2848732"/>
            <a:ext cx="287382" cy="287382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041" y="4949342"/>
            <a:ext cx="2619048" cy="16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1228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E7B258-F005-824F-AB45-0DD53640AA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6538" y="522514"/>
            <a:ext cx="9936162" cy="10097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/>
              <a:t>ЧТО ПРОВЕРЯЕТ СПЕЦИАЛИСТ ПО ОХРАНЕ ТРУДА У ПОДРЯДЧИКА</a:t>
            </a:r>
            <a:endParaRPr lang="ru-RU" sz="1800" b="0" dirty="0"/>
          </a:p>
          <a:p>
            <a:pPr marL="0" indent="0">
              <a:buNone/>
            </a:pPr>
            <a:endParaRPr lang="ru-RU" sz="1400" b="0" dirty="0" smtClean="0"/>
          </a:p>
          <a:p>
            <a:endParaRPr lang="ru-RU" sz="1400" b="0" dirty="0" smtClean="0"/>
          </a:p>
          <a:p>
            <a:pPr marL="0" indent="0">
              <a:buNone/>
            </a:pPr>
            <a:endParaRPr lang="ru-RU" sz="1400" b="0" dirty="0"/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1387410" y="1368707"/>
            <a:ext cx="10223500" cy="4873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>
            <a:noAutofit/>
          </a:bodyPr>
          <a:lstStyle>
            <a:lvl1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  <a:sym typeface="Helvetica Neue"/>
              </a:defRPr>
            </a:lvl1pPr>
            <a:lvl2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hangingPunct="1"/>
            <a:endParaRPr lang="ru-RU" sz="1800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183731" y="1475802"/>
            <a:ext cx="8569234" cy="721350"/>
          </a:xfrm>
          <a:prstGeom prst="roundRect">
            <a:avLst/>
          </a:prstGeom>
          <a:solidFill>
            <a:srgbClr val="00B0F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АКТ-ДОПУСК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83731" y="2409135"/>
            <a:ext cx="8569234" cy="572574"/>
          </a:xfrm>
          <a:prstGeom prst="roundRect">
            <a:avLst/>
          </a:prstGeom>
          <a:solidFill>
            <a:srgbClr val="00B0F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ПРОТОКОЛЫ ПРОВЕРКИ ЗНАНИЯ ТРЕБОВАНИЙ ОХРАНЫ ТРУДЫ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83731" y="3172629"/>
            <a:ext cx="8569234" cy="671749"/>
          </a:xfrm>
          <a:prstGeom prst="roundRect">
            <a:avLst/>
          </a:prstGeom>
          <a:solidFill>
            <a:srgbClr val="00B0F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УКОМПЛЕКТОВАННОСТЬ</a:t>
            </a:r>
            <a:r>
              <a:rPr kumimoji="0" lang="ru-RU" sz="2000" b="0" i="0" u="none" strike="noStrike" cap="none" spc="0" normalizeH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 СИЗ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82551" y="4045336"/>
            <a:ext cx="8569234" cy="1020229"/>
          </a:xfrm>
          <a:prstGeom prst="roundRect">
            <a:avLst/>
          </a:prstGeom>
          <a:solidFill>
            <a:srgbClr val="00B0F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ПЛАН</a:t>
            </a:r>
            <a:r>
              <a:rPr kumimoji="0" lang="ru-RU" sz="2000" b="0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 МЕРОПРИЯТИЙ ПО ЭВАКУАЦИИ И СПАСЕНИЮ РАБОТНИКОВ В СЛУЧАЕ ВОЗНИКНОВЕНИЯ АВАРИЙНОЙ СИТУАЦИИ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190789" y="5232533"/>
            <a:ext cx="8569234" cy="1020229"/>
          </a:xfrm>
          <a:prstGeom prst="roundRect">
            <a:avLst/>
          </a:prstGeom>
          <a:solidFill>
            <a:srgbClr val="00B0F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0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ПРИКАЗ О НАЗНАЧЕНИИ ОТВЕТСВЕННОГО ЗА БЕЗОПАСНУЮ ОРГАНИЗАЦИЮ РАБОТ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2792473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E7B258-F005-824F-AB45-0DD53640AA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6538" y="522514"/>
            <a:ext cx="9936162" cy="11085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/>
              <a:t>ДОПУСК ПОДРЯДЧИКА</a:t>
            </a:r>
            <a:endParaRPr lang="ru-RU" sz="1800" b="0" dirty="0"/>
          </a:p>
          <a:p>
            <a:pPr marL="0" indent="0">
              <a:buNone/>
            </a:pPr>
            <a:endParaRPr lang="ru-RU" sz="1400" b="0" dirty="0" smtClean="0"/>
          </a:p>
          <a:p>
            <a:endParaRPr lang="ru-RU" sz="1400" b="0" dirty="0" smtClean="0"/>
          </a:p>
          <a:p>
            <a:pPr marL="0" indent="0">
              <a:buNone/>
            </a:pPr>
            <a:endParaRPr lang="ru-RU" sz="1400" b="0" dirty="0"/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1387410" y="1368707"/>
            <a:ext cx="10223500" cy="4873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t">
            <a:noAutofit/>
          </a:bodyPr>
          <a:lstStyle>
            <a:lvl1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MTS Sans" panose="02000000000000000000" pitchFamily="2" charset="0"/>
                <a:ea typeface="MTS Sans" panose="02000000000000000000" pitchFamily="2" charset="0"/>
                <a:cs typeface="Arial" panose="020B0604020202020204" pitchFamily="34" charset="0"/>
                <a:sym typeface="Helvetica Neue"/>
              </a:defRPr>
            </a:lvl1pPr>
            <a:lvl2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0" b="1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hangingPunct="1"/>
            <a:endParaRPr lang="ru-RU" sz="1800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299063" y="1269851"/>
            <a:ext cx="8569234" cy="1191613"/>
          </a:xfrm>
          <a:prstGeom prst="roundRect">
            <a:avLst/>
          </a:prstGeom>
          <a:solidFill>
            <a:srgbClr val="00B0F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defTabSz="825500"/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Работники подрядных организаций обязаны перед началом пройти вводный инструктаж по охране труда в организации-заказчике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299063" y="2687136"/>
            <a:ext cx="8569234" cy="1191613"/>
          </a:xfrm>
          <a:prstGeom prst="roundRect">
            <a:avLst/>
          </a:prstGeom>
          <a:solidFill>
            <a:srgbClr val="00B0F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defTabSz="825500"/>
            <a:r>
              <a:rPr lang="ru-RU" sz="2000" b="0" dirty="0"/>
              <a:t>На вводном инструктаже специалист по охране труда </a:t>
            </a:r>
            <a:r>
              <a:rPr lang="ru-RU" sz="2000" b="0" dirty="0" smtClean="0"/>
              <a:t>расскажет </a:t>
            </a:r>
            <a:r>
              <a:rPr lang="ru-RU" sz="2000" b="0" dirty="0"/>
              <a:t>работникам подрядчика об имеющихся опасностях и рисках.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299063" y="4108312"/>
            <a:ext cx="8569234" cy="2302322"/>
          </a:xfrm>
          <a:prstGeom prst="roundRect">
            <a:avLst/>
          </a:prstGeom>
          <a:solidFill>
            <a:srgbClr val="00B0F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defTabSz="825500"/>
            <a:r>
              <a:rPr lang="ru-RU" sz="20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Подрядчик перед началом работ </a:t>
            </a:r>
            <a:r>
              <a:rPr lang="ru-RU" sz="2000" b="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Neue Medium"/>
              </a:rPr>
              <a:t>обязан провести перед работниками первичный инструктаж на рабочем месте, а затем ознакомить работников с мероприятиями по безопасности производства работ и провести с ними целевой инструктаж по охране труда с оформлением записи в наряде-допуске.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84645233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3_BLACK">
  <a:themeElements>
    <a:clrScheme name="Custom 40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ED1F23"/>
      </a:accent1>
      <a:accent2>
        <a:srgbClr val="FF6969"/>
      </a:accent2>
      <a:accent3>
        <a:srgbClr val="FF8993"/>
      </a:accent3>
      <a:accent4>
        <a:srgbClr val="FAA6AC"/>
      </a:accent4>
      <a:accent5>
        <a:srgbClr val="FFCBCD"/>
      </a:accent5>
      <a:accent6>
        <a:srgbClr val="FFDBE0"/>
      </a:accent6>
      <a:hlink>
        <a:srgbClr val="797979"/>
      </a:hlink>
      <a:folHlink>
        <a:srgbClr val="9191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no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BLACK">
  <a:themeElements>
    <a:clrScheme name="Custom 41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ED1F23"/>
      </a:accent1>
      <a:accent2>
        <a:srgbClr val="FF6969"/>
      </a:accent2>
      <a:accent3>
        <a:srgbClr val="FF8993"/>
      </a:accent3>
      <a:accent4>
        <a:srgbClr val="FAA6AC"/>
      </a:accent4>
      <a:accent5>
        <a:srgbClr val="FFCBCD"/>
      </a:accent5>
      <a:accent6>
        <a:srgbClr val="FFDBE0"/>
      </a:accent6>
      <a:hlink>
        <a:srgbClr val="797979"/>
      </a:hlink>
      <a:folHlink>
        <a:srgbClr val="9191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no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5_BLACK">
  <a:themeElements>
    <a:clrScheme name="Custom 42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ED1F23"/>
      </a:accent1>
      <a:accent2>
        <a:srgbClr val="FF6969"/>
      </a:accent2>
      <a:accent3>
        <a:srgbClr val="FF8993"/>
      </a:accent3>
      <a:accent4>
        <a:srgbClr val="FAA6AC"/>
      </a:accent4>
      <a:accent5>
        <a:srgbClr val="FFCBCD"/>
      </a:accent5>
      <a:accent6>
        <a:srgbClr val="FFDBE0"/>
      </a:accent6>
      <a:hlink>
        <a:srgbClr val="797979"/>
      </a:hlink>
      <a:folHlink>
        <a:srgbClr val="9191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no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4_BLACK">
  <a:themeElements>
    <a:clrScheme name="Custom 43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ED1F23"/>
      </a:accent1>
      <a:accent2>
        <a:srgbClr val="FF6969"/>
      </a:accent2>
      <a:accent3>
        <a:srgbClr val="FF8993"/>
      </a:accent3>
      <a:accent4>
        <a:srgbClr val="FAA6AC"/>
      </a:accent4>
      <a:accent5>
        <a:srgbClr val="FFCBCD"/>
      </a:accent5>
      <a:accent6>
        <a:srgbClr val="FFDBE0"/>
      </a:accent6>
      <a:hlink>
        <a:srgbClr val="797979"/>
      </a:hlink>
      <a:folHlink>
        <a:srgbClr val="9191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no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25180</TotalTime>
  <Words>405</Words>
  <Application>Microsoft Office PowerPoint</Application>
  <PresentationFormat>Широкоэкранный</PresentationFormat>
  <Paragraphs>66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Arial</vt:lpstr>
      <vt:lpstr>Calibri Light</vt:lpstr>
      <vt:lpstr>Helvetica Neue</vt:lpstr>
      <vt:lpstr>Helvetica Neue Medium</vt:lpstr>
      <vt:lpstr>MTS Sans</vt:lpstr>
      <vt:lpstr>3_BLACK</vt:lpstr>
      <vt:lpstr>2_BLACK</vt:lpstr>
      <vt:lpstr>5_BLACK</vt:lpstr>
      <vt:lpstr>4_BLACK</vt:lpstr>
      <vt:lpstr>«ОХРАНА ТРУДА С ПОДРЯДНЫМИ ОРГАНИЗАЦИЯМИ»    </vt:lpstr>
      <vt:lpstr> НОРМАТИВНО-ПРАВОВАЯ БАЗА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Музюкина Арина Геннадьевна</dc:creator>
  <cp:lastModifiedBy>Скачкова Марина</cp:lastModifiedBy>
  <cp:revision>362</cp:revision>
  <cp:lastPrinted>2024-04-10T13:09:48Z</cp:lastPrinted>
  <dcterms:modified xsi:type="dcterms:W3CDTF">2025-04-09T13:41:49Z</dcterms:modified>
</cp:coreProperties>
</file>