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2" r:id="rId2"/>
    <p:sldId id="355" r:id="rId3"/>
    <p:sldId id="363" r:id="rId4"/>
    <p:sldId id="364" r:id="rId5"/>
    <p:sldId id="365" r:id="rId6"/>
    <p:sldId id="366" r:id="rId7"/>
    <p:sldId id="367" r:id="rId8"/>
    <p:sldId id="368" r:id="rId9"/>
  </p:sldIdLst>
  <p:sldSz cx="12192000" cy="6858000"/>
  <p:notesSz cx="9926638" cy="6797675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316B"/>
    <a:srgbClr val="632523"/>
    <a:srgbClr val="F4F5F8"/>
    <a:srgbClr val="F5F6FA"/>
    <a:srgbClr val="FBFBFC"/>
    <a:srgbClr val="F9FAFC"/>
    <a:srgbClr val="642422"/>
    <a:srgbClr val="F6E6E6"/>
    <a:srgbClr val="E1A8A7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55" autoAdjust="0"/>
    <p:restoredTop sz="93837" autoAdjust="0"/>
  </p:normalViewPr>
  <p:slideViewPr>
    <p:cSldViewPr>
      <p:cViewPr varScale="1">
        <p:scale>
          <a:sx n="113" d="100"/>
          <a:sy n="113" d="100"/>
        </p:scale>
        <p:origin x="-636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13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D378D184-1294-425B-AC9A-9364FA3AD611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2F95602C-F24C-4F4C-A6AF-BB82A849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6B28-FE36-4EFB-8486-EB575153A94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290A-E84F-412E-A8E5-23A5A3482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96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2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412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181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895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441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xmlns="" val="2340434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57" name="Слайд think-cell" r:id="rId11" imgW="360" imgH="36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9" r:id="rId3"/>
    <p:sldLayoutId id="2147483664" r:id="rId4"/>
    <p:sldLayoutId id="2147483665" r:id="rId5"/>
    <p:sldLayoutId id="2147483668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4822" name="Слайд think-cell" r:id="rId4" imgW="360" imgH="36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643187"/>
            <a:ext cx="12192000" cy="21452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руководителями профессиональных образовательных организаций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04800" y="6096000"/>
            <a:ext cx="115824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000" spc="-1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27.05.2024</a:t>
            </a:r>
            <a:endParaRPr lang="ru-RU" sz="3000" i="1" spc="-1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57400" y="838200"/>
            <a:ext cx="9372600" cy="5927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ru-RU" altLang="ru-RU" sz="2000" b="1" u="none" kern="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ОБРАЗОВАНИЯ И НАУКИ </a:t>
            </a:r>
            <a:r>
              <a:rPr lang="ru-RU" altLang="ru-RU" sz="2000" b="1" u="none" kern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СМОЛЕНСКОЙ ОБЛАСТИ</a:t>
            </a:r>
          </a:p>
        </p:txBody>
      </p:sp>
      <p:pic>
        <p:nvPicPr>
          <p:cNvPr id="9" name="Picture 2" descr="https://upload.wikimedia.org/wikipedia/commons/thumb/9/9e/Coat_of_arms_of_Smolensk_oblast.svg/1200px-Coat_of_arms_of_Smolensk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301226" cy="14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5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0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9050"/>
            <a:ext cx="122301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0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9050"/>
            <a:ext cx="122110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6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9050"/>
            <a:ext cx="122301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3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9050"/>
            <a:ext cx="121729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8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2211050" cy="689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0889" y="152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https://de.firpo.ru/o/mp/CO/</a:t>
            </a:r>
            <a:endParaRPr lang="ru-RU" sz="2400" b="1" dirty="0">
              <a:solidFill>
                <a:srgbClr val="1A3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8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</TotalTime>
  <Words>17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Rasulov</dc:creator>
  <cp:lastModifiedBy>Профобучениеначальни</cp:lastModifiedBy>
  <cp:revision>471</cp:revision>
  <cp:lastPrinted>2024-03-13T07:46:25Z</cp:lastPrinted>
  <dcterms:created xsi:type="dcterms:W3CDTF">2022-05-04T08:38:25Z</dcterms:created>
  <dcterms:modified xsi:type="dcterms:W3CDTF">2024-05-27T09:33:02Z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2022-05-04T00:00:00Z</vt:filetime>
  </property>
</Properties>
</file>